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2" r:id="rId20"/>
    <p:sldId id="274" r:id="rId21"/>
    <p:sldId id="275" r:id="rId22"/>
    <p:sldId id="276" r:id="rId23"/>
    <p:sldId id="278" r:id="rId24"/>
    <p:sldId id="279" r:id="rId25"/>
    <p:sldId id="280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8E7"/>
    <a:srgbClr val="E7E6E6"/>
    <a:srgbClr val="9331FF"/>
    <a:srgbClr val="5B9BD5"/>
    <a:srgbClr val="CAC8C8"/>
    <a:srgbClr val="A39797"/>
    <a:srgbClr val="9EC4E6"/>
    <a:srgbClr val="3CD5F4"/>
    <a:srgbClr val="C4D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7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8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49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5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6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8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1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39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2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26.jpg"/><Relationship Id="rId7" Type="http://schemas.openxmlformats.org/officeDocument/2006/relationships/image" Target="../media/image37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jpeg"/><Relationship Id="rId3" Type="http://schemas.openxmlformats.org/officeDocument/2006/relationships/image" Target="../media/image59.jp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g"/><Relationship Id="rId11" Type="http://schemas.openxmlformats.org/officeDocument/2006/relationships/image" Target="../media/image67.jpeg"/><Relationship Id="rId5" Type="http://schemas.openxmlformats.org/officeDocument/2006/relationships/image" Target="../media/image61.jpeg"/><Relationship Id="rId10" Type="http://schemas.openxmlformats.org/officeDocument/2006/relationships/image" Target="../media/image66.jpeg"/><Relationship Id="rId4" Type="http://schemas.openxmlformats.org/officeDocument/2006/relationships/image" Target="../media/image60.jpg"/><Relationship Id="rId9" Type="http://schemas.openxmlformats.org/officeDocument/2006/relationships/image" Target="../media/image65.jpg"/><Relationship Id="rId14" Type="http://schemas.openxmlformats.org/officeDocument/2006/relationships/image" Target="../media/image7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10" Type="http://schemas.openxmlformats.org/officeDocument/2006/relationships/image" Target="../media/image77.jp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11" Type="http://schemas.openxmlformats.org/officeDocument/2006/relationships/image" Target="../media/image86.png"/><Relationship Id="rId5" Type="http://schemas.openxmlformats.org/officeDocument/2006/relationships/image" Target="../media/image80.jpg"/><Relationship Id="rId10" Type="http://schemas.openxmlformats.org/officeDocument/2006/relationships/image" Target="../media/image85.jpg"/><Relationship Id="rId4" Type="http://schemas.openxmlformats.org/officeDocument/2006/relationships/image" Target="../media/image79.jpg"/><Relationship Id="rId9" Type="http://schemas.openxmlformats.org/officeDocument/2006/relationships/image" Target="../media/image8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11" Type="http://schemas.openxmlformats.org/officeDocument/2006/relationships/image" Target="../media/image87.jpg"/><Relationship Id="rId5" Type="http://schemas.openxmlformats.org/officeDocument/2006/relationships/image" Target="../media/image72.jpeg"/><Relationship Id="rId10" Type="http://schemas.openxmlformats.org/officeDocument/2006/relationships/image" Target="../media/image77.jp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jpg"/><Relationship Id="rId4" Type="http://schemas.openxmlformats.org/officeDocument/2006/relationships/image" Target="../media/image9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2.jpg"/><Relationship Id="rId3" Type="http://schemas.openxmlformats.org/officeDocument/2006/relationships/image" Target="../media/image93.png"/><Relationship Id="rId7" Type="http://schemas.openxmlformats.org/officeDocument/2006/relationships/image" Target="../media/image7.jpg"/><Relationship Id="rId12" Type="http://schemas.openxmlformats.org/officeDocument/2006/relationships/image" Target="../media/image101.pn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0.jpg"/><Relationship Id="rId5" Type="http://schemas.openxmlformats.org/officeDocument/2006/relationships/image" Target="../media/image95.jpg"/><Relationship Id="rId10" Type="http://schemas.openxmlformats.org/officeDocument/2006/relationships/image" Target="../media/image99.jpg"/><Relationship Id="rId4" Type="http://schemas.openxmlformats.org/officeDocument/2006/relationships/image" Target="../media/image94.png"/><Relationship Id="rId9" Type="http://schemas.openxmlformats.org/officeDocument/2006/relationships/image" Target="../media/image9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103.png"/><Relationship Id="rId7" Type="http://schemas.openxmlformats.org/officeDocument/2006/relationships/image" Target="../media/image104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1.png"/><Relationship Id="rId10" Type="http://schemas.openxmlformats.org/officeDocument/2006/relationships/image" Target="../media/image107.jpeg"/><Relationship Id="rId4" Type="http://schemas.openxmlformats.org/officeDocument/2006/relationships/image" Target="../media/image98.jpeg"/><Relationship Id="rId9" Type="http://schemas.openxmlformats.org/officeDocument/2006/relationships/image" Target="../media/image10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108.jpg"/><Relationship Id="rId7" Type="http://schemas.openxmlformats.org/officeDocument/2006/relationships/image" Target="../media/image111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76.png"/><Relationship Id="rId9" Type="http://schemas.openxmlformats.org/officeDocument/2006/relationships/image" Target="../media/image11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3" Type="http://schemas.openxmlformats.org/officeDocument/2006/relationships/image" Target="../media/image116.jpg"/><Relationship Id="rId7" Type="http://schemas.openxmlformats.org/officeDocument/2006/relationships/image" Target="../media/image120.pn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11" Type="http://schemas.openxmlformats.org/officeDocument/2006/relationships/image" Target="../media/image2.png"/><Relationship Id="rId5" Type="http://schemas.openxmlformats.org/officeDocument/2006/relationships/image" Target="../media/image118.jpg"/><Relationship Id="rId10" Type="http://schemas.openxmlformats.org/officeDocument/2006/relationships/image" Target="../media/image123.jpg"/><Relationship Id="rId4" Type="http://schemas.openxmlformats.org/officeDocument/2006/relationships/image" Target="../media/image117.jpeg"/><Relationship Id="rId9" Type="http://schemas.openxmlformats.org/officeDocument/2006/relationships/image" Target="../media/image1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39.png"/><Relationship Id="rId3" Type="http://schemas.openxmlformats.org/officeDocument/2006/relationships/image" Target="../media/image130.jpg"/><Relationship Id="rId7" Type="http://schemas.openxmlformats.org/officeDocument/2006/relationships/image" Target="../media/image134.jpg"/><Relationship Id="rId12" Type="http://schemas.openxmlformats.org/officeDocument/2006/relationships/image" Target="../media/image138.pn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7.jpg"/><Relationship Id="rId5" Type="http://schemas.openxmlformats.org/officeDocument/2006/relationships/image" Target="../media/image132.jpg"/><Relationship Id="rId10" Type="http://schemas.openxmlformats.org/officeDocument/2006/relationships/image" Target="../media/image136.jpg"/><Relationship Id="rId4" Type="http://schemas.openxmlformats.org/officeDocument/2006/relationships/image" Target="../media/image131.png"/><Relationship Id="rId9" Type="http://schemas.openxmlformats.org/officeDocument/2006/relationships/image" Target="../media/image135.jpeg"/><Relationship Id="rId14" Type="http://schemas.openxmlformats.org/officeDocument/2006/relationships/image" Target="../media/image140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3" Type="http://schemas.openxmlformats.org/officeDocument/2006/relationships/image" Target="../media/image142.png"/><Relationship Id="rId7" Type="http://schemas.openxmlformats.org/officeDocument/2006/relationships/image" Target="../media/image146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jpg"/><Relationship Id="rId5" Type="http://schemas.openxmlformats.org/officeDocument/2006/relationships/image" Target="../media/image144.jpg"/><Relationship Id="rId4" Type="http://schemas.openxmlformats.org/officeDocument/2006/relationships/image" Target="../media/image1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156.jpg"/><Relationship Id="rId5" Type="http://schemas.openxmlformats.org/officeDocument/2006/relationships/image" Target="../media/image151.jpg"/><Relationship Id="rId10" Type="http://schemas.openxmlformats.org/officeDocument/2006/relationships/image" Target="../media/image130.jpg"/><Relationship Id="rId4" Type="http://schemas.openxmlformats.org/officeDocument/2006/relationships/image" Target="../media/image150.png"/><Relationship Id="rId9" Type="http://schemas.openxmlformats.org/officeDocument/2006/relationships/image" Target="../media/image15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58.jpg"/><Relationship Id="rId7" Type="http://schemas.openxmlformats.org/officeDocument/2006/relationships/image" Target="../media/image162.jpe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1.jpg"/><Relationship Id="rId5" Type="http://schemas.openxmlformats.org/officeDocument/2006/relationships/image" Target="../media/image160.jpeg"/><Relationship Id="rId4" Type="http://schemas.openxmlformats.org/officeDocument/2006/relationships/image" Target="../media/image159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11" Type="http://schemas.openxmlformats.org/officeDocument/2006/relationships/image" Target="../media/image164.png"/><Relationship Id="rId5" Type="http://schemas.openxmlformats.org/officeDocument/2006/relationships/image" Target="../media/image60.jpg"/><Relationship Id="rId10" Type="http://schemas.openxmlformats.org/officeDocument/2006/relationships/image" Target="../media/image69.jpeg"/><Relationship Id="rId4" Type="http://schemas.openxmlformats.org/officeDocument/2006/relationships/image" Target="../media/image59.jpg"/><Relationship Id="rId9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jpeg"/><Relationship Id="rId18" Type="http://schemas.openxmlformats.org/officeDocument/2006/relationships/image" Target="../media/image180.jpg"/><Relationship Id="rId3" Type="http://schemas.openxmlformats.org/officeDocument/2006/relationships/image" Target="../media/image166.jpeg"/><Relationship Id="rId7" Type="http://schemas.openxmlformats.org/officeDocument/2006/relationships/image" Target="../media/image169.jpg"/><Relationship Id="rId12" Type="http://schemas.openxmlformats.org/officeDocument/2006/relationships/image" Target="../media/image174.jpeg"/><Relationship Id="rId17" Type="http://schemas.openxmlformats.org/officeDocument/2006/relationships/image" Target="../media/image179.jpg"/><Relationship Id="rId2" Type="http://schemas.openxmlformats.org/officeDocument/2006/relationships/image" Target="../media/image165.jpg"/><Relationship Id="rId16" Type="http://schemas.openxmlformats.org/officeDocument/2006/relationships/image" Target="../media/image17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jpg"/><Relationship Id="rId11" Type="http://schemas.openxmlformats.org/officeDocument/2006/relationships/image" Target="../media/image173.jpg"/><Relationship Id="rId5" Type="http://schemas.openxmlformats.org/officeDocument/2006/relationships/image" Target="../media/image167.png"/><Relationship Id="rId15" Type="http://schemas.openxmlformats.org/officeDocument/2006/relationships/image" Target="../media/image177.jpeg"/><Relationship Id="rId10" Type="http://schemas.openxmlformats.org/officeDocument/2006/relationships/image" Target="../media/image172.jpg"/><Relationship Id="rId4" Type="http://schemas.openxmlformats.org/officeDocument/2006/relationships/image" Target="../media/image20.jpg"/><Relationship Id="rId9" Type="http://schemas.openxmlformats.org/officeDocument/2006/relationships/image" Target="../media/image171.jpeg"/><Relationship Id="rId14" Type="http://schemas.openxmlformats.org/officeDocument/2006/relationships/image" Target="../media/image1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g"/><Relationship Id="rId3" Type="http://schemas.openxmlformats.org/officeDocument/2006/relationships/image" Target="../media/image184.jpeg"/><Relationship Id="rId7" Type="http://schemas.openxmlformats.org/officeDocument/2006/relationships/image" Target="../media/image188.jp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jpeg"/><Relationship Id="rId4" Type="http://schemas.openxmlformats.org/officeDocument/2006/relationships/image" Target="../media/image185.jpeg"/><Relationship Id="rId9" Type="http://schemas.openxmlformats.org/officeDocument/2006/relationships/image" Target="../media/image190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g"/><Relationship Id="rId13" Type="http://schemas.openxmlformats.org/officeDocument/2006/relationships/image" Target="../media/image201.png"/><Relationship Id="rId18" Type="http://schemas.openxmlformats.org/officeDocument/2006/relationships/image" Target="../media/image205.jpeg"/><Relationship Id="rId3" Type="http://schemas.openxmlformats.org/officeDocument/2006/relationships/image" Target="../media/image192.jpg"/><Relationship Id="rId7" Type="http://schemas.openxmlformats.org/officeDocument/2006/relationships/image" Target="../media/image196.jpg"/><Relationship Id="rId12" Type="http://schemas.openxmlformats.org/officeDocument/2006/relationships/image" Target="../media/image200.png"/><Relationship Id="rId17" Type="http://schemas.openxmlformats.org/officeDocument/2006/relationships/image" Target="../media/image204.png"/><Relationship Id="rId2" Type="http://schemas.openxmlformats.org/officeDocument/2006/relationships/image" Target="../media/image191.jpg"/><Relationship Id="rId16" Type="http://schemas.openxmlformats.org/officeDocument/2006/relationships/image" Target="../media/image20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jpg"/><Relationship Id="rId11" Type="http://schemas.openxmlformats.org/officeDocument/2006/relationships/image" Target="../media/image23.jpg"/><Relationship Id="rId5" Type="http://schemas.openxmlformats.org/officeDocument/2006/relationships/image" Target="../media/image194.jpg"/><Relationship Id="rId15" Type="http://schemas.openxmlformats.org/officeDocument/2006/relationships/image" Target="../media/image26.jpg"/><Relationship Id="rId10" Type="http://schemas.openxmlformats.org/officeDocument/2006/relationships/image" Target="../media/image199.jpg"/><Relationship Id="rId4" Type="http://schemas.openxmlformats.org/officeDocument/2006/relationships/image" Target="../media/image193.jpg"/><Relationship Id="rId9" Type="http://schemas.openxmlformats.org/officeDocument/2006/relationships/image" Target="../media/image198.jpeg"/><Relationship Id="rId14" Type="http://schemas.openxmlformats.org/officeDocument/2006/relationships/image" Target="../media/image202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jpg"/><Relationship Id="rId13" Type="http://schemas.openxmlformats.org/officeDocument/2006/relationships/image" Target="../media/image181.jpg"/><Relationship Id="rId3" Type="http://schemas.openxmlformats.org/officeDocument/2006/relationships/image" Target="../media/image209.png"/><Relationship Id="rId7" Type="http://schemas.openxmlformats.org/officeDocument/2006/relationships/image" Target="../media/image213.jpg"/><Relationship Id="rId12" Type="http://schemas.openxmlformats.org/officeDocument/2006/relationships/image" Target="../media/image218.jpe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11" Type="http://schemas.openxmlformats.org/officeDocument/2006/relationships/image" Target="../media/image217.jpg"/><Relationship Id="rId5" Type="http://schemas.openxmlformats.org/officeDocument/2006/relationships/image" Target="../media/image211.png"/><Relationship Id="rId10" Type="http://schemas.openxmlformats.org/officeDocument/2006/relationships/image" Target="../media/image216.jpg"/><Relationship Id="rId4" Type="http://schemas.openxmlformats.org/officeDocument/2006/relationships/image" Target="../media/image210.jpeg"/><Relationship Id="rId9" Type="http://schemas.openxmlformats.org/officeDocument/2006/relationships/image" Target="../media/image215.jpg"/><Relationship Id="rId14" Type="http://schemas.openxmlformats.org/officeDocument/2006/relationships/image" Target="../media/image219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g"/><Relationship Id="rId3" Type="http://schemas.openxmlformats.org/officeDocument/2006/relationships/image" Target="../media/image221.jpg"/><Relationship Id="rId7" Type="http://schemas.openxmlformats.org/officeDocument/2006/relationships/image" Target="../media/image224.jp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3.jpg"/><Relationship Id="rId5" Type="http://schemas.openxmlformats.org/officeDocument/2006/relationships/image" Target="../media/image222.png"/><Relationship Id="rId10" Type="http://schemas.openxmlformats.org/officeDocument/2006/relationships/image" Target="../media/image227.jpg"/><Relationship Id="rId4" Type="http://schemas.openxmlformats.org/officeDocument/2006/relationships/image" Target="../media/image217.jpg"/><Relationship Id="rId9" Type="http://schemas.openxmlformats.org/officeDocument/2006/relationships/image" Target="../media/image22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e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3" Type="http://schemas.openxmlformats.org/officeDocument/2006/relationships/image" Target="../media/image18.jpeg"/><Relationship Id="rId7" Type="http://schemas.openxmlformats.org/officeDocument/2006/relationships/image" Target="../media/image21.jpg"/><Relationship Id="rId12" Type="http://schemas.openxmlformats.org/officeDocument/2006/relationships/image" Target="../media/image2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0" Type="http://schemas.openxmlformats.org/officeDocument/2006/relationships/image" Target="../media/image24.png"/><Relationship Id="rId4" Type="http://schemas.openxmlformats.org/officeDocument/2006/relationships/hyperlink" Target="https://www.google.com/search?sca_esv=554445043&amp;rlz=1C1GCEB_enUS980US982&amp;q=Joseph+DePinto&amp;stick=H4sIAAAAAAAAAONgVuLSz9U3yLMszMowe8Royi3w8sc9YSmdSWtOXmNU4-IKzsgvd80rySypFJLgYoOy-KR4uJC08Sxi5fPKL04tyFBwSQ3IzCvJBwBUlCHXVwAAAA&amp;sa=X&amp;ved=2ahUKEwjSitut08qAAxWglmoFHcu7BsQQzIcDKAB6BAgnEAE" TargetMode="External"/><Relationship Id="rId9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jpg"/><Relationship Id="rId7" Type="http://schemas.openxmlformats.org/officeDocument/2006/relationships/image" Target="../media/image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sca_esv=554452367&amp;rlz=1C1GCEB_enUS980US982&amp;q=David+M.+Solomon&amp;stick=H4sIAAAAAAAAAONgVuLVT9c3NEw3r0oxSk82fMRowS3w8sc9YSn9SWtOXmPU5OIKzsgvd80rySypFJLmYoOyBKX4uVB18ixiFXBJLMtMUfDVUwjOz8nPzc8DAPRZngFfAAAA&amp;sa=X&amp;ved=2ahUKEwiFgcnC28qAAxWLk2oFHRkzDRMQzIcDKAB6BAghEAE" TargetMode="External"/><Relationship Id="rId13" Type="http://schemas.openxmlformats.org/officeDocument/2006/relationships/image" Target="../media/image50.jpg"/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12" Type="http://schemas.openxmlformats.org/officeDocument/2006/relationships/image" Target="../media/image49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11" Type="http://schemas.openxmlformats.org/officeDocument/2006/relationships/image" Target="../media/image48.jpeg"/><Relationship Id="rId5" Type="http://schemas.openxmlformats.org/officeDocument/2006/relationships/image" Target="../media/image44.jpeg"/><Relationship Id="rId10" Type="http://schemas.openxmlformats.org/officeDocument/2006/relationships/image" Target="../media/image47.jpg"/><Relationship Id="rId4" Type="http://schemas.openxmlformats.org/officeDocument/2006/relationships/image" Target="../media/image43.png"/><Relationship Id="rId9" Type="http://schemas.openxmlformats.org/officeDocument/2006/relationships/image" Target="../media/image4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5991225" y="2285709"/>
            <a:ext cx="942975" cy="251212"/>
          </a:xfrm>
          <a:prstGeom prst="rect">
            <a:avLst/>
          </a:prstGeom>
          <a:solidFill>
            <a:srgbClr val="FD3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67000" y="3009900"/>
            <a:ext cx="1514475" cy="3302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67000" y="2467064"/>
            <a:ext cx="1352550" cy="31423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2950" y="1934631"/>
            <a:ext cx="77462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ONSITE 	VIRGINIA.MARY </a:t>
            </a:r>
            <a:r>
              <a:rPr lang="en-US" dirty="0" err="1" smtClean="0"/>
              <a:t>sams.yogurt</a:t>
            </a:r>
            <a:r>
              <a:rPr lang="en-US" dirty="0" smtClean="0"/>
              <a:t>		2014 </a:t>
            </a:r>
            <a:r>
              <a:rPr lang="en-US" dirty="0" err="1" smtClean="0"/>
              <a:t>cisco.montirong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ONSITE	 </a:t>
            </a:r>
            <a:r>
              <a:rPr lang="en-US" dirty="0" err="1" smtClean="0">
                <a:solidFill>
                  <a:schemeClr val="bg1"/>
                </a:solidFill>
              </a:rPr>
              <a:t>WebSpehre</a:t>
            </a:r>
            <a:r>
              <a:rPr lang="en-US" dirty="0" smtClean="0">
                <a:solidFill>
                  <a:schemeClr val="bg1"/>
                </a:solidFill>
              </a:rPr>
              <a:t>		</a:t>
            </a:r>
            <a:r>
              <a:rPr lang="en-US" dirty="0" smtClean="0"/>
              <a:t>	2014 </a:t>
            </a:r>
            <a:r>
              <a:rPr lang="en-US" dirty="0" err="1" smtClean="0"/>
              <a:t>cosco</a:t>
            </a:r>
            <a:endParaRPr lang="en-US" dirty="0" smtClean="0"/>
          </a:p>
          <a:p>
            <a:r>
              <a:rPr lang="en-US" dirty="0" smtClean="0"/>
              <a:t>		Certificate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smtClean="0">
                <a:solidFill>
                  <a:schemeClr val="bg1"/>
                </a:solidFill>
              </a:rPr>
              <a:t>Stanford PMP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600" y="1514475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8900" y="2818037"/>
            <a:ext cx="990600" cy="52207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5867400" y="2467064"/>
            <a:ext cx="2743200" cy="814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24237" y="2352675"/>
            <a:ext cx="109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Prostetue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43023" y="2680245"/>
            <a:ext cx="29530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Prometic</a:t>
            </a:r>
            <a:r>
              <a:rPr lang="en-US" sz="800" dirty="0" smtClean="0"/>
              <a:t> Testing Services, </a:t>
            </a:r>
            <a:r>
              <a:rPr lang="en-US" sz="800" dirty="0" err="1" smtClean="0"/>
              <a:t>Joesphe</a:t>
            </a:r>
            <a:r>
              <a:rPr lang="en-US" sz="800" dirty="0" smtClean="0"/>
              <a:t> </a:t>
            </a:r>
            <a:r>
              <a:rPr lang="en-US" sz="800" dirty="0" err="1" smtClean="0"/>
              <a:t>Pearese</a:t>
            </a:r>
            <a:r>
              <a:rPr lang="en-US" sz="800" dirty="0" smtClean="0"/>
              <a:t>, Santa </a:t>
            </a:r>
            <a:r>
              <a:rPr lang="en-US" sz="800" dirty="0" err="1" smtClean="0"/>
              <a:t>Clalra</a:t>
            </a:r>
            <a:r>
              <a:rPr lang="en-US" sz="800" dirty="0" smtClean="0"/>
              <a:t> Strip Mall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6246972" y="2323238"/>
            <a:ext cx="4732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Laura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5991225" y="3438618"/>
            <a:ext cx="2762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Pope.St</a:t>
            </a:r>
            <a:r>
              <a:rPr lang="en-US" sz="800" dirty="0" smtClean="0"/>
              <a:t>. </a:t>
            </a:r>
            <a:r>
              <a:rPr lang="en-US" sz="800" dirty="0" err="1" smtClean="0"/>
              <a:t>Francies.Angela</a:t>
            </a:r>
            <a:r>
              <a:rPr lang="en-US" sz="800" dirty="0" smtClean="0"/>
              <a:t>(8</a:t>
            </a:r>
            <a:r>
              <a:rPr lang="en-US" sz="800" baseline="30000" dirty="0" smtClean="0"/>
              <a:t>th</a:t>
            </a:r>
            <a:r>
              <a:rPr lang="en-US" sz="800" dirty="0" smtClean="0"/>
              <a:t> Floor).VP Germany(</a:t>
            </a:r>
            <a:r>
              <a:rPr lang="en-US" sz="800" dirty="0" err="1" smtClean="0"/>
              <a:t>marco</a:t>
            </a:r>
            <a:r>
              <a:rPr lang="en-US" sz="800" dirty="0" smtClean="0"/>
              <a:t>).</a:t>
            </a:r>
            <a:r>
              <a:rPr lang="en-US" sz="800" dirty="0" err="1" smtClean="0"/>
              <a:t>Grazzi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8930486" y="3340110"/>
            <a:ext cx="2276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8:07:AM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914400" y="2352675"/>
            <a:ext cx="10267950" cy="5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12997" y="3805087"/>
            <a:ext cx="10267950" cy="5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9150" y="3990975"/>
            <a:ext cx="706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ONSITE  </a:t>
            </a:r>
            <a:r>
              <a:rPr lang="en-US" dirty="0" err="1" smtClean="0"/>
              <a:t>SQ.</a:t>
            </a:r>
            <a:r>
              <a:rPr lang="en-US" sz="800" dirty="0" err="1" smtClean="0"/>
              <a:t>tango.prostetion</a:t>
            </a:r>
            <a:r>
              <a:rPr lang="en-US" dirty="0" smtClean="0"/>
              <a:t> 		</a:t>
            </a:r>
            <a:r>
              <a:rPr lang="en-US" strike="sngStrike" dirty="0" smtClean="0"/>
              <a:t>massage	</a:t>
            </a:r>
            <a:r>
              <a:rPr lang="en-US" dirty="0" smtClean="0"/>
              <a:t>	2015 </a:t>
            </a:r>
            <a:r>
              <a:rPr lang="en-US" dirty="0" err="1" smtClean="0"/>
              <a:t>SQ.</a:t>
            </a:r>
            <a:r>
              <a:rPr lang="en-US" sz="800" strike="sngStrike" dirty="0" err="1" smtClean="0"/>
              <a:t>apple.tango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857250" y="3752581"/>
            <a:ext cx="10267950" cy="5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914399" y="4360307"/>
            <a:ext cx="10466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ONSITE  Moody Financial		</a:t>
            </a:r>
            <a:r>
              <a:rPr lang="en-US" strike="sngStrike" dirty="0" smtClean="0"/>
              <a:t>massage	</a:t>
            </a:r>
            <a:r>
              <a:rPr lang="en-US" dirty="0" smtClean="0"/>
              <a:t>2017 Moody Financial Massage, Call Rooms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ONSITE  </a:t>
            </a:r>
            <a:endParaRPr lang="en-US" sz="8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112997" y="4661534"/>
            <a:ext cx="10267950" cy="5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265397" y="4454067"/>
            <a:ext cx="10267950" cy="5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2543023" y="4661534"/>
            <a:ext cx="9163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PAYMENTS	    	2010 </a:t>
            </a:r>
          </a:p>
          <a:p>
            <a:r>
              <a:rPr lang="en-US" dirty="0"/>
              <a:t>	</a:t>
            </a:r>
            <a:r>
              <a:rPr lang="en-US" dirty="0" smtClean="0"/>
              <a:t>		white </a:t>
            </a:r>
            <a:r>
              <a:rPr lang="en-US" dirty="0" err="1" smtClean="0"/>
              <a:t>lexux</a:t>
            </a:r>
            <a:r>
              <a:rPr lang="en-US" dirty="0" smtClean="0"/>
              <a:t>(S-Class) JFK(</a:t>
            </a:r>
            <a:r>
              <a:rPr lang="en-US" dirty="0" err="1" smtClean="0"/>
              <a:t>fortnio,dallas</a:t>
            </a:r>
            <a:r>
              <a:rPr lang="en-US" dirty="0" smtClean="0"/>
              <a:t>)  IBM </a:t>
            </a:r>
            <a:r>
              <a:rPr lang="en-US" dirty="0" err="1" smtClean="0"/>
              <a:t>Breifing</a:t>
            </a:r>
            <a:r>
              <a:rPr lang="en-US" dirty="0" smtClean="0"/>
              <a:t> SOA </a:t>
            </a:r>
            <a:r>
              <a:rPr lang="en-US" dirty="0" err="1" smtClean="0"/>
              <a:t>NextGen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				MAINSTEET(</a:t>
            </a:r>
            <a:r>
              <a:rPr lang="en-US" dirty="0" err="1" smtClean="0"/>
              <a:t>castroblvd</a:t>
            </a:r>
            <a:r>
              <a:rPr lang="en-US" dirty="0" smtClean="0"/>
              <a:t>, mountain view, ca)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096000" y="2352675"/>
            <a:ext cx="838200" cy="184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752726" y="5152486"/>
            <a:ext cx="671512" cy="22348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WebSphere</a:t>
            </a:r>
            <a:endParaRPr lang="en-US" sz="800" dirty="0"/>
          </a:p>
        </p:txBody>
      </p:sp>
      <p:sp>
        <p:nvSpPr>
          <p:cNvPr id="33" name="Rectangle 32"/>
          <p:cNvSpPr/>
          <p:nvPr/>
        </p:nvSpPr>
        <p:spPr>
          <a:xfrm>
            <a:off x="4280338" y="4391797"/>
            <a:ext cx="671512" cy="22348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WebSphere</a:t>
            </a:r>
            <a:endParaRPr lang="en-US" sz="800" dirty="0"/>
          </a:p>
        </p:txBody>
      </p:sp>
      <p:sp>
        <p:nvSpPr>
          <p:cNvPr id="34" name="Rectangle 33"/>
          <p:cNvSpPr/>
          <p:nvPr/>
        </p:nvSpPr>
        <p:spPr>
          <a:xfrm>
            <a:off x="3223063" y="3962101"/>
            <a:ext cx="671512" cy="22348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WebSphere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1112997" y="5486400"/>
            <a:ext cx="7116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ONSTIE	IBM 	!</a:t>
            </a:r>
            <a:r>
              <a:rPr lang="en-US" dirty="0" err="1" smtClean="0"/>
              <a:t>Raik</a:t>
            </a:r>
            <a:r>
              <a:rPr lang="en-US" dirty="0" smtClean="0"/>
              <a:t> </a:t>
            </a:r>
            <a:r>
              <a:rPr lang="en-US" dirty="0" err="1" smtClean="0"/>
              <a:t>Mackerl</a:t>
            </a:r>
            <a:r>
              <a:rPr lang="en-US" dirty="0" smtClean="0"/>
              <a:t> massage, James Chong	2005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 ONSTIE     </a:t>
            </a:r>
            <a:r>
              <a:rPr lang="en-US" dirty="0" err="1" smtClean="0"/>
              <a:t>damiler</a:t>
            </a:r>
            <a:r>
              <a:rPr lang="en-US" dirty="0" smtClean="0"/>
              <a:t>	HOMCIE:LUX:COINTOWN	</a:t>
            </a:r>
            <a:r>
              <a:rPr lang="en-US" strike="sngStrike" dirty="0" smtClean="0"/>
              <a:t>massage	2004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ONSITE    john </a:t>
            </a:r>
            <a:r>
              <a:rPr lang="en-US" dirty="0" err="1" smtClean="0"/>
              <a:t>deere</a:t>
            </a:r>
            <a:r>
              <a:rPr lang="en-US" dirty="0" smtClean="0"/>
              <a:t> HOMIC:LUX:CONTONIW </a:t>
            </a:r>
            <a:r>
              <a:rPr lang="en-US" strike="sngStrike" dirty="0" err="1" smtClean="0"/>
              <a:t>massaw</a:t>
            </a:r>
            <a:r>
              <a:rPr lang="en-US" dirty="0" smtClean="0"/>
              <a:t> 2003/4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6424" y="1368590"/>
            <a:ext cx="898739" cy="70953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193261" y="1997508"/>
            <a:ext cx="23022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Pope. St. Francic.Angels.8</a:t>
            </a:r>
            <a:r>
              <a:rPr lang="en-US" sz="800" strike="sngStrike" baseline="30000" dirty="0" smtClean="0"/>
              <a:t>th</a:t>
            </a:r>
            <a:r>
              <a:rPr lang="en-US" sz="800" strike="sngStrike" dirty="0" smtClean="0"/>
              <a:t>(floor) VP </a:t>
            </a:r>
            <a:r>
              <a:rPr lang="en-US" sz="800" strike="sngStrike" dirty="0" err="1" smtClean="0"/>
              <a:t>German.grazzi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9182308" y="2124374"/>
            <a:ext cx="310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IPX.VIRINGA   </a:t>
            </a:r>
            <a:r>
              <a:rPr lang="en-US" sz="800" strike="sngStrike" dirty="0" smtClean="0"/>
              <a:t>golden </a:t>
            </a:r>
            <a:r>
              <a:rPr lang="en-US" sz="800" strike="sngStrike" dirty="0" err="1" smtClean="0"/>
              <a:t>plate,della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doona</a:t>
            </a:r>
            <a:r>
              <a:rPr lang="en-US" sz="800" strike="sngStrike" dirty="0" smtClean="0"/>
              <a:t>(blond </a:t>
            </a:r>
            <a:r>
              <a:rPr lang="en-US" sz="800" strike="sngStrike" dirty="0" err="1" smtClean="0"/>
              <a:t>italien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8602829" y="1334920"/>
            <a:ext cx="1715928" cy="7562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52726" y="5584864"/>
            <a:ext cx="1217301" cy="987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381625" y="5695295"/>
            <a:ext cx="10177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972175" y="6542124"/>
            <a:ext cx="500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Pope. St. Francic.Angels.8</a:t>
            </a:r>
            <a:r>
              <a:rPr lang="en-US" strike="sngStrike" baseline="30000" dirty="0"/>
              <a:t>th</a:t>
            </a:r>
            <a:r>
              <a:rPr lang="en-US" strike="sngStrike" dirty="0"/>
              <a:t>(floor) VP </a:t>
            </a:r>
            <a:r>
              <a:rPr lang="en-US" strike="sngStrike" dirty="0" err="1"/>
              <a:t>German.grazzi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112997" y="6572250"/>
            <a:ext cx="4978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CHECKPOINT CHALR(</a:t>
            </a:r>
            <a:r>
              <a:rPr lang="en-US" dirty="0" err="1" smtClean="0"/>
              <a:t>KdeWe</a:t>
            </a:r>
            <a:r>
              <a:rPr lang="en-US" dirty="0" smtClean="0"/>
              <a:t>) ONSITE 1998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11149" y="6382523"/>
            <a:ext cx="188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PolIce</a:t>
            </a:r>
            <a:r>
              <a:rPr lang="en-US" dirty="0" smtClean="0"/>
              <a:t> Sirens: 9:35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0318757" y="6225064"/>
            <a:ext cx="1274067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SYMPHONY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9835793" y="6153150"/>
            <a:ext cx="2251432" cy="388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947" y="1334096"/>
            <a:ext cx="5554389" cy="555438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521526" y="1343810"/>
            <a:ext cx="2127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1981 Edwin Johnson</a:t>
            </a:r>
          </a:p>
          <a:p>
            <a:r>
              <a:rPr lang="en-US" b="1" dirty="0" smtClean="0"/>
              <a:t>1986</a:t>
            </a:r>
            <a:endParaRPr lang="en-US" b="1" dirty="0"/>
          </a:p>
        </p:txBody>
      </p:sp>
      <p:sp>
        <p:nvSpPr>
          <p:cNvPr id="54" name="Rectangle 53"/>
          <p:cNvSpPr/>
          <p:nvPr/>
        </p:nvSpPr>
        <p:spPr>
          <a:xfrm>
            <a:off x="85725" y="1178295"/>
            <a:ext cx="11925300" cy="5543798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238884" y="1316859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jacklin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spy)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931302" y="2486382"/>
            <a:ext cx="585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 </a:t>
            </a:r>
            <a:r>
              <a:rPr lang="en-US" b="1" dirty="0" smtClean="0"/>
              <a:t>IMPORT</a:t>
            </a:r>
            <a:r>
              <a:rPr lang="en-US" dirty="0" smtClean="0"/>
              <a:t> FBI:WMD:GREEN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petersson</a:t>
            </a:r>
            <a:r>
              <a:rPr lang="en-US" sz="800" strike="sngStrike" dirty="0" smtClean="0"/>
              <a:t>, craigslist San Francisco, Sliding Door Interview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786062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  <a:ln>
            <a:solidFill>
              <a:srgbClr val="C4D6E6">
                <a:alpha val="7294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01" y="2009347"/>
            <a:ext cx="2788338" cy="27883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848" y="2027152"/>
            <a:ext cx="2065358" cy="2752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720" y="2027153"/>
            <a:ext cx="1828800" cy="27527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174715" y="1938575"/>
            <a:ext cx="6205591" cy="30854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790699" y="3296652"/>
            <a:ext cx="86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TORT-3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62809" y="2511822"/>
            <a:ext cx="38214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TORT-3</a:t>
            </a:r>
            <a:endParaRPr lang="en-US" sz="9600" dirty="0"/>
          </a:p>
        </p:txBody>
      </p:sp>
      <p:sp>
        <p:nvSpPr>
          <p:cNvPr id="21" name="TextBox 20"/>
          <p:cNvSpPr txBox="1"/>
          <p:nvPr/>
        </p:nvSpPr>
        <p:spPr>
          <a:xfrm>
            <a:off x="5854122" y="4822122"/>
            <a:ext cx="26869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</a:t>
            </a:r>
            <a:r>
              <a:rPr lang="en-US" sz="800" strike="sngStrike" dirty="0" smtClean="0"/>
              <a:t>ev-</a:t>
            </a:r>
            <a:r>
              <a:rPr lang="en-US" sz="800" strike="sngStrike" dirty="0" err="1" smtClean="0"/>
              <a:t>eng.ave.nonPoliceMpa.nonPoliceCfg</a:t>
            </a:r>
            <a:r>
              <a:rPr lang="en-US" sz="800" strike="sngStrike" dirty="0" smtClean="0"/>
              <a:t>(</a:t>
            </a:r>
            <a:r>
              <a:rPr lang="en-US" sz="800" dirty="0" smtClean="0"/>
              <a:t>TORT-3</a:t>
            </a:r>
            <a:r>
              <a:rPr lang="en-US" sz="800" strike="sngStrike" dirty="0" smtClean="0"/>
              <a:t>, Police-ID)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6692493" y="4974179"/>
            <a:ext cx="18485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Reductoin</a:t>
            </a:r>
            <a:r>
              <a:rPr lang="en-US" sz="800" strike="sngStrike" dirty="0" smtClean="0"/>
              <a:t> in </a:t>
            </a:r>
            <a:r>
              <a:rPr lang="en-US" sz="800" dirty="0" smtClean="0"/>
              <a:t>WW2</a:t>
            </a:r>
            <a:r>
              <a:rPr lang="en-US" sz="800" strike="sngStrike" dirty="0" smtClean="0"/>
              <a:t> minor !radius</a:t>
            </a:r>
            <a:r>
              <a:rPr lang="en-US" sz="800" dirty="0" smtClean="0"/>
              <a:t>.!WW</a:t>
            </a:r>
            <a:r>
              <a:rPr lang="en-US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78692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673" y="2248505"/>
            <a:ext cx="3172268" cy="414395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49566" y="1905458"/>
            <a:ext cx="1438382" cy="308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24" y="2270776"/>
            <a:ext cx="302223" cy="3022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6" y="2270776"/>
            <a:ext cx="1084824" cy="721901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254509" y="2137452"/>
            <a:ext cx="1654140" cy="899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76" y="2600527"/>
            <a:ext cx="280696" cy="280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12" y="3167211"/>
            <a:ext cx="1412735" cy="109294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49566" y="2992677"/>
            <a:ext cx="1654140" cy="15587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307843" y="1498276"/>
            <a:ext cx="3172268" cy="2957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386367" y="1859374"/>
            <a:ext cx="3172268" cy="29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Damiler</a:t>
            </a:r>
            <a:r>
              <a:rPr lang="en-US" dirty="0" smtClean="0">
                <a:solidFill>
                  <a:schemeClr val="tx1"/>
                </a:solidFill>
              </a:rPr>
              <a:t> Ag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9076" y="1706146"/>
            <a:ext cx="2044558" cy="665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IBM J2EE</a:t>
            </a:r>
          </a:p>
          <a:p>
            <a:pPr algn="ctr"/>
            <a:r>
              <a:rPr lang="en-US" strike="sngStrike" dirty="0" smtClean="0"/>
              <a:t>SWAT</a:t>
            </a:r>
            <a:endParaRPr lang="en-US" strike="sngStrike" dirty="0"/>
          </a:p>
        </p:txBody>
      </p:sp>
      <p:sp>
        <p:nvSpPr>
          <p:cNvPr id="37" name="Rectangle 36"/>
          <p:cNvSpPr/>
          <p:nvPr/>
        </p:nvSpPr>
        <p:spPr>
          <a:xfrm>
            <a:off x="3825186" y="2519552"/>
            <a:ext cx="2044558" cy="665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WSAM</a:t>
            </a:r>
          </a:p>
          <a:p>
            <a:pPr algn="ctr"/>
            <a:r>
              <a:rPr lang="en-US" strike="sngStrike" dirty="0" smtClean="0"/>
              <a:t>SWAT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3819076" y="3332958"/>
            <a:ext cx="2044558" cy="665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Cyeana</a:t>
            </a:r>
            <a:endParaRPr lang="en-US" strike="sngStrike" dirty="0" smtClean="0"/>
          </a:p>
          <a:p>
            <a:pPr algn="ctr"/>
            <a:r>
              <a:rPr lang="en-US" strike="sngStrike" dirty="0" smtClean="0"/>
              <a:t>Swat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3819076" y="3842784"/>
            <a:ext cx="1762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$1Million Startup Capital –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Acquistion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97" y="2073134"/>
            <a:ext cx="530334" cy="53033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3547915" y="2037327"/>
            <a:ext cx="706711" cy="957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253031" y="2357270"/>
            <a:ext cx="18004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Greg Havens, Tivoli swat, Austin, Texas</a:t>
            </a:r>
            <a:endParaRPr lang="en-US" sz="800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202184" y="1438560"/>
            <a:ext cx="1448656" cy="35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325474" y="1849017"/>
            <a:ext cx="1257299" cy="448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409343" y="1830082"/>
            <a:ext cx="3585681" cy="40254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98" y="2915004"/>
            <a:ext cx="296530" cy="198514"/>
          </a:xfrm>
          <a:prstGeom prst="rect">
            <a:avLst/>
          </a:prstGeom>
        </p:spPr>
      </p:pic>
      <p:cxnSp>
        <p:nvCxnSpPr>
          <p:cNvPr id="32" name="Straight Connector 31"/>
          <p:cNvCxnSpPr>
            <a:endCxn id="10" idx="3"/>
          </p:cNvCxnSpPr>
          <p:nvPr/>
        </p:nvCxnSpPr>
        <p:spPr>
          <a:xfrm flipV="1">
            <a:off x="501966" y="2740875"/>
            <a:ext cx="1273606" cy="19629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598891" y="1179039"/>
            <a:ext cx="22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CHARLIE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262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 flipH="1">
            <a:off x="775184" y="3123345"/>
            <a:ext cx="2635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2008 	SQ.MAX(</a:t>
            </a:r>
            <a:r>
              <a:rPr lang="en-US" b="1" dirty="0" smtClean="0"/>
              <a:t>SALES)</a:t>
            </a:r>
          </a:p>
          <a:p>
            <a:r>
              <a:rPr lang="en-US" dirty="0" smtClean="0"/>
              <a:t>	$180/h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82275" y="3123345"/>
            <a:ext cx="3791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Fort Worth, DTTC Depository Trust and Clearing Corporation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910994" y="3123345"/>
            <a:ext cx="1047964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907640" y="3298004"/>
            <a:ext cx="2301412" cy="20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275" y="4781881"/>
            <a:ext cx="1725737" cy="8509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52755" y="1519643"/>
            <a:ext cx="49127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err="1" smtClean="0"/>
              <a:t>Racketerrring</a:t>
            </a:r>
            <a:endParaRPr lang="en-US" sz="6600" b="1" dirty="0"/>
          </a:p>
        </p:txBody>
      </p:sp>
      <p:sp>
        <p:nvSpPr>
          <p:cNvPr id="21" name="Cloud 20"/>
          <p:cNvSpPr/>
          <p:nvPr/>
        </p:nvSpPr>
        <p:spPr>
          <a:xfrm>
            <a:off x="6308012" y="3945276"/>
            <a:ext cx="1192123" cy="126209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096000" y="4130211"/>
            <a:ext cx="2113052" cy="1077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54804" y="2073641"/>
            <a:ext cx="69453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565133" y="2784297"/>
            <a:ext cx="1017142" cy="2280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61926" y="1305665"/>
            <a:ext cx="11925300" cy="5543798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583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4602823" y="2702103"/>
            <a:ext cx="452063" cy="44178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!</a:t>
            </a:r>
            <a:r>
              <a:rPr lang="en-US" b="1" dirty="0" smtClean="0"/>
              <a:t>In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626832" y="3657600"/>
            <a:ext cx="616449" cy="441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37105" y="3657601"/>
            <a:ext cx="616450" cy="11301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80917" y="2702103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!AVABILITY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822040" y="3143892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Visa(</a:t>
            </a:r>
            <a:r>
              <a:rPr lang="en-US" strike="sngStrike" dirty="0" err="1" smtClean="0"/>
              <a:t>noc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2650733" y="2774022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462391" y="2958957"/>
            <a:ext cx="1027416" cy="20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20656" y="3143354"/>
            <a:ext cx="459628" cy="369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47985" y="365760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fan.marx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huy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pham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347985" y="3919210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Ray Pham, </a:t>
            </a:r>
            <a:r>
              <a:rPr lang="en-US" sz="800" strike="sngStrike" dirty="0" err="1" smtClean="0"/>
              <a:t>Noc</a:t>
            </a:r>
            <a:r>
              <a:rPr lang="en-US" sz="800" strike="sngStrike" dirty="0" smtClean="0"/>
              <a:t> Manager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7350438" y="4073098"/>
            <a:ext cx="585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Gary, Zhu</a:t>
            </a:r>
            <a:endParaRPr lang="en-US" sz="800" strike="sngStrike" dirty="0"/>
          </a:p>
        </p:txBody>
      </p:sp>
      <p:sp>
        <p:nvSpPr>
          <p:cNvPr id="27" name="Oval 26"/>
          <p:cNvSpPr/>
          <p:nvPr/>
        </p:nvSpPr>
        <p:spPr>
          <a:xfrm>
            <a:off x="7873931" y="4134653"/>
            <a:ext cx="417314" cy="2000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J5</a:t>
            </a:r>
            <a:endParaRPr lang="en-US" sz="800" strike="sngStrike" dirty="0"/>
          </a:p>
        </p:txBody>
      </p:sp>
      <p:cxnSp>
        <p:nvCxnSpPr>
          <p:cNvPr id="29" name="Straight Connector 28"/>
          <p:cNvCxnSpPr>
            <a:endCxn id="22" idx="1"/>
          </p:cNvCxnSpPr>
          <p:nvPr/>
        </p:nvCxnSpPr>
        <p:spPr>
          <a:xfrm flipH="1" flipV="1">
            <a:off x="7347985" y="3842266"/>
            <a:ext cx="1364500" cy="750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619268" y="1385602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7643146" y="274266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24x7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4877319" y="2030983"/>
            <a:ext cx="10599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!HOMICIDE:BILL</a:t>
            </a:r>
            <a:endParaRPr lang="en-US" sz="1050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877319" y="2030983"/>
            <a:ext cx="855661" cy="25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191675" y="2577737"/>
            <a:ext cx="801384" cy="18466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37" name="Rectangle 36"/>
          <p:cNvSpPr/>
          <p:nvPr/>
        </p:nvSpPr>
        <p:spPr>
          <a:xfrm>
            <a:off x="3821987" y="2373330"/>
            <a:ext cx="523982" cy="3890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877319" y="3657600"/>
            <a:ext cx="529953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>
                <a:solidFill>
                  <a:schemeClr val="tx1"/>
                </a:solidFill>
              </a:rPr>
              <a:t>$</a:t>
            </a:r>
          </a:p>
        </p:txBody>
      </p:sp>
      <p:sp>
        <p:nvSpPr>
          <p:cNvPr id="39" name="Oval 38"/>
          <p:cNvSpPr/>
          <p:nvPr/>
        </p:nvSpPr>
        <p:spPr>
          <a:xfrm>
            <a:off x="5527497" y="4026932"/>
            <a:ext cx="113015" cy="72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548747" y="4102588"/>
            <a:ext cx="113015" cy="72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688708" y="4059725"/>
            <a:ext cx="113015" cy="72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702859" y="4132182"/>
            <a:ext cx="113015" cy="724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4602823" y="3513224"/>
            <a:ext cx="1417833" cy="821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5280917" y="3219450"/>
            <a:ext cx="126355" cy="293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019175" y="4686300"/>
            <a:ext cx="8982075" cy="85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295400" y="5027093"/>
            <a:ext cx="5172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	JP Morgan Chase – </a:t>
            </a:r>
            <a:r>
              <a:rPr lang="en-US" dirty="0" err="1" smtClean="0"/>
              <a:t>Prefed</a:t>
            </a:r>
            <a:r>
              <a:rPr lang="en-US" dirty="0" smtClean="0"/>
              <a:t> Client $250,000+</a:t>
            </a:r>
          </a:p>
          <a:p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33" y="4941871"/>
            <a:ext cx="1433608" cy="75264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996224" y="5924462"/>
            <a:ext cx="8982075" cy="85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295400" y="5200008"/>
            <a:ext cx="5296967" cy="2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19175" y="47643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217923" y="5390226"/>
            <a:ext cx="2224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Pleasanton, California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948" y="5172564"/>
            <a:ext cx="1322569" cy="595156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8129609" y="5220018"/>
            <a:ext cx="1757341" cy="4744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543175" y="1781924"/>
            <a:ext cx="6368057" cy="1453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398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24" y="2657474"/>
            <a:ext cx="1362075" cy="13620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400174" y="2568897"/>
            <a:ext cx="5400678" cy="145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2657474"/>
            <a:ext cx="2209800" cy="1377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1" y="2672633"/>
            <a:ext cx="1304925" cy="13049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00174" y="2568896"/>
            <a:ext cx="5410201" cy="1534043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95424" y="2238375"/>
            <a:ext cx="453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Peter-</a:t>
            </a:r>
            <a:r>
              <a:rPr lang="en-US" dirty="0" err="1" smtClean="0"/>
              <a:t>Ordgin</a:t>
            </a:r>
            <a:r>
              <a:rPr lang="en-US" dirty="0" smtClean="0"/>
              <a:t>, Theater, </a:t>
            </a:r>
            <a:r>
              <a:rPr lang="en-US" dirty="0" err="1" smtClean="0"/>
              <a:t>Champaing</a:t>
            </a:r>
            <a:r>
              <a:rPr lang="en-US" dirty="0" smtClean="0"/>
              <a:t>[Theater]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95424" y="196513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G-A-B-Y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794" y="2173124"/>
            <a:ext cx="298197" cy="38061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29991" y="2238375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[]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010025" y="2423041"/>
            <a:ext cx="28003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495424" y="2390067"/>
            <a:ext cx="1704976" cy="65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12" y="1412208"/>
            <a:ext cx="816641" cy="49168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600325" y="1514475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H-O-L-G-E-R</a:t>
            </a:r>
            <a:endParaRPr lang="en-US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6800852" y="1412208"/>
            <a:ext cx="1266823" cy="311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762750" y="1770167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INTERUTPS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646249" y="145511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trike="sngStrike" dirty="0" err="1" smtClean="0"/>
              <a:t>ss</a:t>
            </a:r>
            <a:endParaRPr lang="en-US" i="1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5379408" y="1421493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HOMICDIE:MAYROR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4931149" y="1295528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&gt;1945 </a:t>
            </a:r>
            <a:r>
              <a:rPr lang="en-US" sz="800" dirty="0" err="1" smtClean="0"/>
              <a:t>Fishan</a:t>
            </a:r>
            <a:r>
              <a:rPr lang="en-US" sz="800" dirty="0" smtClean="0"/>
              <a:t>, </a:t>
            </a:r>
            <a:r>
              <a:rPr lang="en-US" sz="800" dirty="0" err="1" smtClean="0"/>
              <a:t>Buergermeister</a:t>
            </a:r>
            <a:endParaRPr lang="en-US" sz="800" dirty="0"/>
          </a:p>
        </p:txBody>
      </p:sp>
      <p:sp>
        <p:nvSpPr>
          <p:cNvPr id="40" name="Rectangle 39"/>
          <p:cNvSpPr/>
          <p:nvPr/>
        </p:nvSpPr>
        <p:spPr>
          <a:xfrm>
            <a:off x="5646249" y="1568116"/>
            <a:ext cx="385545" cy="256334"/>
          </a:xfrm>
          <a:prstGeom prst="rect">
            <a:avLst/>
          </a:prstGeom>
          <a:solidFill>
            <a:srgbClr val="9EC4E6">
              <a:alpha val="9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108572" y="2230571"/>
            <a:ext cx="3921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Chinese </a:t>
            </a:r>
            <a:r>
              <a:rPr lang="en-US" strike="sngStrike" dirty="0" err="1" smtClean="0"/>
              <a:t>Restautnt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Sainkt</a:t>
            </a:r>
            <a:r>
              <a:rPr lang="en-US" strike="sngStrike" dirty="0" smtClean="0"/>
              <a:t> Peter </a:t>
            </a:r>
            <a:r>
              <a:rPr lang="en-US" strike="sngStrike" dirty="0" err="1" smtClean="0"/>
              <a:t>ORding</a:t>
            </a:r>
            <a:r>
              <a:rPr lang="en-US" strike="sngStrike" dirty="0" smtClean="0"/>
              <a:t>(</a:t>
            </a:r>
          </a:p>
          <a:p>
            <a:r>
              <a:rPr lang="en-US" dirty="0" smtClean="0"/>
              <a:t>!</a:t>
            </a:r>
            <a:r>
              <a:rPr lang="en-US" dirty="0" err="1" smtClean="0"/>
              <a:t>HOMICE:ur_ur_omi</a:t>
            </a:r>
            <a:endParaRPr lang="en-US" dirty="0" smtClean="0"/>
          </a:p>
          <a:p>
            <a:r>
              <a:rPr lang="en-US" dirty="0" smtClean="0"/>
              <a:t>IPX.ATB</a:t>
            </a:r>
          </a:p>
          <a:p>
            <a:r>
              <a:rPr lang="en-US" dirty="0" err="1" smtClean="0"/>
              <a:t>WWI.</a:t>
            </a:r>
            <a:r>
              <a:rPr lang="en-US" strike="sngStrike" dirty="0" err="1" smtClean="0"/>
              <a:t>Damiler.unimog.chinesae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7434263" y="3777534"/>
            <a:ext cx="2962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41.MATHEREW </a:t>
            </a:r>
            <a:r>
              <a:rPr lang="en-US" strike="sngStrike" dirty="0" err="1" smtClean="0"/>
              <a:t>Maths-ewuuu</a:t>
            </a:r>
            <a:endParaRPr lang="en-US" strike="sngStrike" dirty="0" smtClean="0"/>
          </a:p>
          <a:p>
            <a:r>
              <a:rPr lang="en-US" dirty="0" smtClean="0"/>
              <a:t>!</a:t>
            </a:r>
            <a:r>
              <a:rPr lang="en-US" dirty="0" err="1" smtClean="0"/>
              <a:t>HOMICE:ur_ur_omi</a:t>
            </a:r>
            <a:endParaRPr lang="en-US" dirty="0" smtClean="0"/>
          </a:p>
          <a:p>
            <a:r>
              <a:rPr lang="en-US" dirty="0" smtClean="0"/>
              <a:t>HOMCEI:NANA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325" y="5047498"/>
            <a:ext cx="651440" cy="433959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6810375" y="4914900"/>
            <a:ext cx="1495425" cy="7143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2912" y="4507239"/>
            <a:ext cx="2314575" cy="151447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3915109" y="4772025"/>
            <a:ext cx="3642978" cy="1381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96" y="4488236"/>
            <a:ext cx="1013681" cy="1503994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386136" y="4804487"/>
            <a:ext cx="2600693" cy="4676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753475" y="4914900"/>
            <a:ext cx="35285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Asuemd</a:t>
            </a:r>
            <a:r>
              <a:rPr lang="en-US" dirty="0" smtClean="0"/>
              <a:t>; </a:t>
            </a:r>
            <a:r>
              <a:rPr lang="en-US" dirty="0" err="1" smtClean="0"/>
              <a:t>ProstGe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HOCME:LUX yang swimming </a:t>
            </a:r>
            <a:r>
              <a:rPr lang="en-US" dirty="0" err="1" smtClean="0"/>
              <a:t>poolce</a:t>
            </a:r>
            <a:endParaRPr lang="en-US" dirty="0" smtClean="0"/>
          </a:p>
          <a:p>
            <a:r>
              <a:rPr lang="en-US" dirty="0" smtClean="0"/>
              <a:t>HOMCE:LUX:CONTOWN.IPX</a:t>
            </a:r>
          </a:p>
          <a:p>
            <a:r>
              <a:rPr lang="en-US" dirty="0" smtClean="0"/>
              <a:t>Hard-to-find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600325" y="4419600"/>
            <a:ext cx="4833938" cy="12096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817155" y="6052066"/>
            <a:ext cx="21964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IBM Rainbow Massage </a:t>
            </a:r>
            <a:r>
              <a:rPr lang="en-US" sz="1050" dirty="0" smtClean="0"/>
              <a:t>San Francisco</a:t>
            </a:r>
            <a:endParaRPr lang="en-US" sz="1050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5210175" y="5124450"/>
            <a:ext cx="89535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7108572" y="2363430"/>
            <a:ext cx="82803" cy="422787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350627" y="6408843"/>
            <a:ext cx="285046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 smtClean="0"/>
              <a:t>Chinarestaurant</a:t>
            </a:r>
            <a:r>
              <a:rPr lang="en-US" sz="1000" strike="sngStrike" dirty="0" smtClean="0"/>
              <a:t> Kaiser of China Unclaimed Chinese</a:t>
            </a:r>
            <a:endParaRPr lang="en-US" sz="1000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72" y="6436939"/>
            <a:ext cx="303946" cy="30394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232044" y="6131701"/>
            <a:ext cx="247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HOMIC:MAYOR:St</a:t>
            </a:r>
            <a:r>
              <a:rPr lang="en-US" dirty="0" smtClean="0"/>
              <a:t>. Peter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706669" y="7058102"/>
            <a:ext cx="50070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Ate to </a:t>
            </a:r>
            <a:r>
              <a:rPr lang="en-US" sz="900" strike="sngStrike" dirty="0" err="1" smtClean="0"/>
              <a:t>muche</a:t>
            </a:r>
            <a:r>
              <a:rPr lang="en-US" sz="900" strike="sngStrike" dirty="0" smtClean="0"/>
              <a:t>(Katie </a:t>
            </a:r>
            <a:r>
              <a:rPr lang="en-US" sz="900" strike="sngStrike" dirty="0" err="1" smtClean="0"/>
              <a:t>boden</a:t>
            </a:r>
            <a:r>
              <a:rPr lang="en-US" sz="900" strike="sngStrike" dirty="0" smtClean="0"/>
              <a:t>, </a:t>
            </a:r>
            <a:r>
              <a:rPr lang="en-US" sz="900" strike="sngStrike" dirty="0" err="1" smtClean="0"/>
              <a:t>ariena</a:t>
            </a:r>
            <a:r>
              <a:rPr lang="en-US" sz="900" strike="sngStrike" dirty="0" smtClean="0"/>
              <a:t> johns)—</a:t>
            </a:r>
            <a:r>
              <a:rPr lang="en-US" sz="900" strike="sngStrike" dirty="0" err="1" smtClean="0"/>
              <a:t>Chiense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Parlmetn</a:t>
            </a:r>
            <a:r>
              <a:rPr lang="en-US" sz="900" strike="sngStrike" dirty="0" smtClean="0"/>
              <a:t> person</a:t>
            </a:r>
          </a:p>
          <a:p>
            <a:r>
              <a:rPr lang="en-US" dirty="0" smtClean="0"/>
              <a:t>2000 </a:t>
            </a:r>
            <a:r>
              <a:rPr lang="en-US" dirty="0" err="1" smtClean="0"/>
              <a:t>chiense</a:t>
            </a:r>
            <a:r>
              <a:rPr lang="en-US" dirty="0" smtClean="0"/>
              <a:t> </a:t>
            </a:r>
            <a:r>
              <a:rPr lang="en-US" dirty="0" err="1" smtClean="0"/>
              <a:t>reautein</a:t>
            </a:r>
            <a:r>
              <a:rPr lang="en-US" dirty="0" smtClean="0"/>
              <a:t> </a:t>
            </a:r>
            <a:r>
              <a:rPr lang="en-US" dirty="0" err="1" smtClean="0"/>
              <a:t>karlsrue</a:t>
            </a:r>
            <a:r>
              <a:rPr lang="en-US" dirty="0" smtClean="0"/>
              <a:t>, </a:t>
            </a:r>
            <a:r>
              <a:rPr lang="en-US" dirty="0" err="1" smtClean="0"/>
              <a:t>stehpnaie</a:t>
            </a:r>
            <a:r>
              <a:rPr lang="en-US" dirty="0" smtClean="0"/>
              <a:t>  IPX.WWI</a:t>
            </a:r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5019675" y="2607707"/>
            <a:ext cx="1341674" cy="168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929" y="3518023"/>
            <a:ext cx="396638" cy="553206"/>
          </a:xfrm>
          <a:prstGeom prst="rect">
            <a:avLst/>
          </a:prstGeom>
        </p:spPr>
      </p:pic>
      <p:cxnSp>
        <p:nvCxnSpPr>
          <p:cNvPr id="70" name="Straight Connector 69"/>
          <p:cNvCxnSpPr>
            <a:stCxn id="13" idx="1"/>
          </p:cNvCxnSpPr>
          <p:nvPr/>
        </p:nvCxnSpPr>
        <p:spPr>
          <a:xfrm>
            <a:off x="1400174" y="3335918"/>
            <a:ext cx="599358" cy="7670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173" y="3536216"/>
            <a:ext cx="498493" cy="498493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1990858" y="3480521"/>
            <a:ext cx="599358" cy="7670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97" y="3525254"/>
            <a:ext cx="535990" cy="53599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2622473" y="3428178"/>
            <a:ext cx="599358" cy="7670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1405974" y="2558865"/>
            <a:ext cx="5410201" cy="1534043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42900" y="213949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867900" y="1295528"/>
            <a:ext cx="1857375" cy="528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Carl-Benz-</a:t>
            </a:r>
            <a:r>
              <a:rPr lang="en-US" dirty="0" err="1" smtClean="0"/>
              <a:t>Strasse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113" y="6470367"/>
            <a:ext cx="395618" cy="296714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977304" y="6540627"/>
            <a:ext cx="1121743" cy="74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21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72" y="3931864"/>
            <a:ext cx="303946" cy="3039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5844" y="3626626"/>
            <a:ext cx="247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HOMIC:MAYOR:St</a:t>
            </a:r>
            <a:r>
              <a:rPr lang="en-US" dirty="0" smtClean="0"/>
              <a:t>. Peter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13" y="3965292"/>
            <a:ext cx="395618" cy="2967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22542" y="3288143"/>
            <a:ext cx="31373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41.SQ</a:t>
            </a:r>
            <a:endParaRPr lang="en-US" sz="9600" dirty="0"/>
          </a:p>
        </p:txBody>
      </p:sp>
      <p:sp>
        <p:nvSpPr>
          <p:cNvPr id="7" name="TextBox 6"/>
          <p:cNvSpPr txBox="1"/>
          <p:nvPr/>
        </p:nvSpPr>
        <p:spPr>
          <a:xfrm>
            <a:off x="5791200" y="2628900"/>
            <a:ext cx="428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PREA(razors,axel.0.1 VIRINGA.HOCM:JSUES)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7354" y="3299007"/>
            <a:ext cx="25623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!FAG</a:t>
            </a:r>
            <a:endParaRPr lang="en-US" sz="9600" dirty="0"/>
          </a:p>
        </p:txBody>
      </p:sp>
      <p:cxnSp>
        <p:nvCxnSpPr>
          <p:cNvPr id="11" name="Straight Connector 10"/>
          <p:cNvCxnSpPr>
            <a:stCxn id="17" idx="3"/>
          </p:cNvCxnSpPr>
          <p:nvPr/>
        </p:nvCxnSpPr>
        <p:spPr>
          <a:xfrm>
            <a:off x="7627354" y="3811292"/>
            <a:ext cx="2754896" cy="424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819400" y="1800225"/>
            <a:ext cx="4486275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33700" y="2389048"/>
            <a:ext cx="4552950" cy="200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14" y="1635535"/>
            <a:ext cx="964250" cy="103061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933450" y="1627037"/>
            <a:ext cx="2190750" cy="1754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355214" y="2433344"/>
            <a:ext cx="0" cy="119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638425" y="1419225"/>
            <a:ext cx="4848225" cy="117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28" y="2350503"/>
            <a:ext cx="278397" cy="27839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371267" y="2426225"/>
            <a:ext cx="666750" cy="15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53" y="1376349"/>
            <a:ext cx="2477583" cy="128980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305676" y="1627037"/>
            <a:ext cx="4286250" cy="87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LAWSUITE</a:t>
            </a:r>
            <a:endParaRPr lang="en-US" sz="7200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724650" y="1918037"/>
            <a:ext cx="5248275" cy="21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381750" y="2828925"/>
            <a:ext cx="1104900" cy="28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092913" y="2998232"/>
            <a:ext cx="257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JACK_LIBERY(</a:t>
            </a:r>
            <a:r>
              <a:rPr lang="en-US" sz="800" strike="sngStrike" dirty="0" err="1" smtClean="0"/>
              <a:t>wallin</a:t>
            </a:r>
            <a:r>
              <a:rPr lang="en-US" sz="800" strike="sngStrike" dirty="0" smtClean="0"/>
              <a:t> in baby </a:t>
            </a:r>
            <a:r>
              <a:rPr lang="en-US" sz="800" strike="sngStrike" dirty="0" err="1" smtClean="0"/>
              <a:t>asshold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363311"/>
            <a:ext cx="1074841" cy="8061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515711"/>
            <a:ext cx="1074841" cy="8061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668111"/>
            <a:ext cx="1074841" cy="8061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820511"/>
            <a:ext cx="1074841" cy="8061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972911"/>
            <a:ext cx="1074841" cy="80613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25311"/>
            <a:ext cx="1074841" cy="80613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277711"/>
            <a:ext cx="1074841" cy="80613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5430111"/>
            <a:ext cx="1074841" cy="80613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582511"/>
            <a:ext cx="1074841" cy="80613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5734911"/>
            <a:ext cx="1074841" cy="80613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887311"/>
            <a:ext cx="1074841" cy="80613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95" y="4487466"/>
            <a:ext cx="1074841" cy="80613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195" y="4639866"/>
            <a:ext cx="1074841" cy="80613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95" y="4792266"/>
            <a:ext cx="1074841" cy="8061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95" y="4944666"/>
            <a:ext cx="1074841" cy="80613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395" y="5097066"/>
            <a:ext cx="1074841" cy="806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95" y="5249466"/>
            <a:ext cx="1074841" cy="80613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95" y="5401866"/>
            <a:ext cx="1074841" cy="80613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595" y="5554266"/>
            <a:ext cx="1074841" cy="80613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23559" y="5296943"/>
            <a:ext cx="84950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HOMCEI:PETER(</a:t>
            </a:r>
            <a:r>
              <a:rPr lang="en-US" sz="6600" dirty="0" err="1" smtClean="0"/>
              <a:t>pete</a:t>
            </a:r>
            <a:r>
              <a:rPr lang="en-US" dirty="0" smtClean="0"/>
              <a:t>).LISA.BONER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48" y="3936564"/>
            <a:ext cx="250928" cy="24540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939000" y="3992765"/>
            <a:ext cx="1430974" cy="11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253" y="2800009"/>
            <a:ext cx="5191125" cy="379095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7" y="1360668"/>
            <a:ext cx="1519395" cy="15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99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3590925" y="2352675"/>
            <a:ext cx="15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RECYLING.PMS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80" y="2385368"/>
            <a:ext cx="303946" cy="30394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2495575"/>
            <a:ext cx="249656" cy="1872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75551" y="2464603"/>
            <a:ext cx="742950" cy="151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712" y="2389277"/>
            <a:ext cx="881064" cy="493396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6386055" y="2495575"/>
            <a:ext cx="1001572" cy="277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78674" y="3457575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strike="sngStrike" dirty="0" smtClean="0"/>
              <a:t>STPEH</a:t>
            </a:r>
            <a:r>
              <a:rPr lang="en-US" dirty="0" smtClean="0"/>
              <a:t>E VIRINGA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05230" y="2999666"/>
            <a:ext cx="87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.roth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7000875" y="3406391"/>
            <a:ext cx="2152650" cy="5083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903244" y="3642241"/>
            <a:ext cx="2526506" cy="18342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20" y="2436609"/>
            <a:ext cx="1033920" cy="67316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247775" y="2385368"/>
            <a:ext cx="1866900" cy="724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485520" y="1882492"/>
            <a:ext cx="160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lsd</a:t>
            </a:r>
            <a:r>
              <a:rPr lang="en-US" sz="800" strike="sngStrike" dirty="0" smtClean="0"/>
              <a:t>, have to all this high)</a:t>
            </a:r>
            <a:endParaRPr lang="en-US" sz="800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53" y="2752843"/>
            <a:ext cx="323850" cy="323850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5522389" y="2838781"/>
            <a:ext cx="742950" cy="1519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05061" y="2782014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Siri/</a:t>
            </a:r>
            <a:r>
              <a:rPr lang="en-US" sz="800" strike="sngStrike" dirty="0" err="1" smtClean="0"/>
              <a:t>kischbaumer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4060026" y="2768549"/>
            <a:ext cx="1502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HOCEI:LUX:§</a:t>
            </a:r>
            <a:r>
              <a:rPr lang="en-US" sz="800" dirty="0" err="1" smtClean="0"/>
              <a:t>ProschtG</a:t>
            </a:r>
            <a:r>
              <a:rPr lang="en-US" sz="800" dirty="0" smtClean="0"/>
              <a:t>: Thailand</a:t>
            </a:r>
            <a:endParaRPr lang="en-US" sz="8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716" y="2652650"/>
            <a:ext cx="345321" cy="19424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8629650" y="2436609"/>
            <a:ext cx="523875" cy="547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598156" y="2251824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17/30[] </a:t>
            </a:r>
            <a:r>
              <a:rPr lang="en-US" sz="800" strike="sngStrike" dirty="0" smtClean="0"/>
              <a:t>first </a:t>
            </a:r>
            <a:r>
              <a:rPr lang="en-US" sz="800" strike="sngStrike" dirty="0" err="1" smtClean="0"/>
              <a:t>boyfrend</a:t>
            </a:r>
            <a:endParaRPr lang="en-US" sz="800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8629650" y="2084256"/>
            <a:ext cx="178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 </a:t>
            </a:r>
            <a:r>
              <a:rPr lang="en-US" strike="sngStrike" dirty="0" err="1" smtClean="0"/>
              <a:t>stphaie</a:t>
            </a:r>
            <a:endParaRPr lang="en-US" strike="sngStrike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3495675" y="3312543"/>
            <a:ext cx="6677025" cy="5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605230" y="4060385"/>
            <a:ext cx="6677025" cy="5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225" y="1326905"/>
            <a:ext cx="852487" cy="519809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1781175" y="1367801"/>
            <a:ext cx="1809750" cy="3811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739" y="5614623"/>
            <a:ext cx="585787" cy="340822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2002480" y="4518294"/>
            <a:ext cx="8102820" cy="51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5766422" y="324433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eden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918376" y="4838700"/>
            <a:ext cx="70083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EDEN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496300" y="4569478"/>
            <a:ext cx="1400175" cy="907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179435" y="5433068"/>
            <a:ext cx="8102820" cy="51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728" y="5600969"/>
            <a:ext cx="1122350" cy="746873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4811193" y="5614623"/>
            <a:ext cx="2092051" cy="73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80" y="4650534"/>
            <a:ext cx="1133475" cy="638175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5375551" y="4650535"/>
            <a:ext cx="1599132" cy="47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4811193" y="4972050"/>
            <a:ext cx="2361132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670180" y="1173655"/>
            <a:ext cx="6328014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trike="sngStrike" dirty="0" smtClean="0"/>
              <a:t>PMS “Period” </a:t>
            </a:r>
          </a:p>
          <a:p>
            <a:r>
              <a:rPr lang="en-US" sz="6000" b="1" strike="sngStrike" dirty="0" smtClean="0"/>
              <a:t>FRED.GARY.PERIOD</a:t>
            </a:r>
            <a:endParaRPr lang="en-US" sz="6000" b="1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6586006" y="1307963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HOME:NANA!.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PERISOD(menopause).cook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867199" y="5077074"/>
            <a:ext cx="17360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Elks Grove Lake </a:t>
            </a:r>
            <a:r>
              <a:rPr lang="en-US" sz="800" strike="sngStrike" dirty="0" err="1" smtClean="0"/>
              <a:t>Thaoe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Perios</a:t>
            </a:r>
            <a:r>
              <a:rPr lang="en-US" sz="800" strike="sngStrike" dirty="0" smtClean="0"/>
              <a:t> (EDEN)</a:t>
            </a:r>
          </a:p>
          <a:p>
            <a:r>
              <a:rPr lang="en-US" sz="800" strike="sngStrike" dirty="0" smtClean="0"/>
              <a:t>Angela, </a:t>
            </a:r>
            <a:r>
              <a:rPr lang="en-US" dirty="0" smtClean="0"/>
              <a:t>VIRINGA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42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372" y="3931864"/>
            <a:ext cx="303946" cy="30394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5844" y="3626626"/>
            <a:ext cx="247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HOMIC:MAYOR:St</a:t>
            </a:r>
            <a:r>
              <a:rPr lang="en-US" dirty="0" smtClean="0"/>
              <a:t>. Peter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13" y="3965292"/>
            <a:ext cx="395618" cy="29671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91200" y="2628900"/>
            <a:ext cx="428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PREA(razors,axel.0.1 VIRINGA.HOCM:JSUES)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7354" y="3299007"/>
            <a:ext cx="25623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!FAG</a:t>
            </a:r>
            <a:endParaRPr lang="en-US" sz="9600" dirty="0"/>
          </a:p>
        </p:txBody>
      </p:sp>
      <p:cxnSp>
        <p:nvCxnSpPr>
          <p:cNvPr id="11" name="Straight Connector 10"/>
          <p:cNvCxnSpPr>
            <a:stCxn id="17" idx="3"/>
          </p:cNvCxnSpPr>
          <p:nvPr/>
        </p:nvCxnSpPr>
        <p:spPr>
          <a:xfrm>
            <a:off x="7627354" y="3811292"/>
            <a:ext cx="2754896" cy="424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819400" y="1800225"/>
            <a:ext cx="4486275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33700" y="2389048"/>
            <a:ext cx="4552950" cy="200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614" y="1635535"/>
            <a:ext cx="964250" cy="103061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933450" y="1627037"/>
            <a:ext cx="2190750" cy="1754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355214" y="2433344"/>
            <a:ext cx="0" cy="1193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638425" y="1419225"/>
            <a:ext cx="4848225" cy="11700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528" y="2350503"/>
            <a:ext cx="278397" cy="27839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371267" y="2426225"/>
            <a:ext cx="666750" cy="15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553" y="1376349"/>
            <a:ext cx="2477583" cy="128980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305676" y="1627037"/>
            <a:ext cx="4286250" cy="877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LAWSUITE</a:t>
            </a:r>
            <a:endParaRPr lang="en-US" sz="7200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724650" y="1918037"/>
            <a:ext cx="5248275" cy="215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381750" y="2828925"/>
            <a:ext cx="1104900" cy="28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092913" y="2998232"/>
            <a:ext cx="257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JACK_LIBERY(</a:t>
            </a:r>
            <a:r>
              <a:rPr lang="en-US" sz="800" strike="sngStrike" dirty="0" err="1" smtClean="0"/>
              <a:t>wallin</a:t>
            </a:r>
            <a:r>
              <a:rPr lang="en-US" sz="800" strike="sngStrike" dirty="0" smtClean="0"/>
              <a:t> in baby </a:t>
            </a:r>
            <a:r>
              <a:rPr lang="en-US" sz="800" strike="sngStrike" dirty="0" err="1" smtClean="0"/>
              <a:t>asshold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4363311"/>
            <a:ext cx="1074841" cy="8061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4515711"/>
            <a:ext cx="1074841" cy="8061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668111"/>
            <a:ext cx="1074841" cy="8061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4820511"/>
            <a:ext cx="1074841" cy="8061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972911"/>
            <a:ext cx="1074841" cy="80613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25311"/>
            <a:ext cx="1074841" cy="80613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5277711"/>
            <a:ext cx="1074841" cy="80613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5430111"/>
            <a:ext cx="1074841" cy="80613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5582511"/>
            <a:ext cx="1074841" cy="80613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5734911"/>
            <a:ext cx="1074841" cy="80613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5887311"/>
            <a:ext cx="1074841" cy="80613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795" y="4487466"/>
            <a:ext cx="1074841" cy="80613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195" y="4639866"/>
            <a:ext cx="1074841" cy="80613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595" y="4792266"/>
            <a:ext cx="1074841" cy="80613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995" y="4944666"/>
            <a:ext cx="1074841" cy="80613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395" y="5097066"/>
            <a:ext cx="1074841" cy="80613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795" y="5249466"/>
            <a:ext cx="1074841" cy="80613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195" y="5401866"/>
            <a:ext cx="1074841" cy="80613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6595" y="5554266"/>
            <a:ext cx="1074841" cy="80613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23559" y="5296943"/>
            <a:ext cx="84950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HOMCEI:PETER(</a:t>
            </a:r>
            <a:r>
              <a:rPr lang="en-US" sz="6600" dirty="0" err="1" smtClean="0"/>
              <a:t>pete</a:t>
            </a:r>
            <a:r>
              <a:rPr lang="en-US" dirty="0" smtClean="0"/>
              <a:t>).LISA.BONER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148" y="3936564"/>
            <a:ext cx="250928" cy="24540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939000" y="3992765"/>
            <a:ext cx="1430974" cy="112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8253" y="2800009"/>
            <a:ext cx="5191125" cy="379095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47" y="1360668"/>
            <a:ext cx="1519395" cy="15193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3" y="3496950"/>
            <a:ext cx="1009650" cy="1524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533525" y="3508876"/>
            <a:ext cx="2970287" cy="10243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242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2905125" y="2533650"/>
            <a:ext cx="3648075" cy="17907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115550" y="1388740"/>
            <a:ext cx="1724025" cy="3524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VALLEY VIEW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677400" y="1260153"/>
            <a:ext cx="2257425" cy="606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020300" y="1348082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SQ.AIRFIELD.INT</a:t>
            </a:r>
            <a:endParaRPr lang="en-US" sz="800" dirty="0"/>
          </a:p>
        </p:txBody>
      </p:sp>
      <p:sp>
        <p:nvSpPr>
          <p:cNvPr id="19" name="Rectangle 18"/>
          <p:cNvSpPr/>
          <p:nvPr/>
        </p:nvSpPr>
        <p:spPr>
          <a:xfrm>
            <a:off x="3848100" y="2533650"/>
            <a:ext cx="2428875" cy="676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810000" y="2266950"/>
            <a:ext cx="1600200" cy="1238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12" y="1348082"/>
            <a:ext cx="1636776" cy="2286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383" y="1348082"/>
            <a:ext cx="715684" cy="97155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2585383" y="1348082"/>
            <a:ext cx="715684" cy="12808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05125" y="2238375"/>
            <a:ext cx="127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HAMILITON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4400550" y="4511997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!N-word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601767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4181475" y="2085975"/>
            <a:ext cx="3286125" cy="2990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955" y="2276474"/>
            <a:ext cx="1677119" cy="2190831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5661892" y="1876464"/>
            <a:ext cx="3286125" cy="2990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43" y="4685651"/>
            <a:ext cx="909638" cy="662636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638675" y="2162175"/>
            <a:ext cx="4981575" cy="3186112"/>
          </a:xfrm>
          <a:prstGeom prst="rect">
            <a:avLst/>
          </a:prstGeom>
          <a:solidFill>
            <a:srgbClr val="9331FF">
              <a:alpha val="7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4181475" y="1552575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other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161926" y="1305665"/>
            <a:ext cx="11925300" cy="5543798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17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623907" y="1523201"/>
            <a:ext cx="5857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 </a:t>
            </a:r>
            <a:r>
              <a:rPr lang="en-US" b="1" dirty="0" smtClean="0"/>
              <a:t>IMPORT</a:t>
            </a:r>
            <a:r>
              <a:rPr lang="en-US" dirty="0" smtClean="0"/>
              <a:t> FBI:WMD:GREEN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petersson</a:t>
            </a:r>
            <a:r>
              <a:rPr lang="en-US" sz="800" strike="sngStrike" dirty="0" smtClean="0"/>
              <a:t>, craigslist San Francisco, Sliding Door Interview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920337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555" y="3276599"/>
            <a:ext cx="752555" cy="75255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4181475" y="2085975"/>
            <a:ext cx="3286125" cy="2990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955" y="2276474"/>
            <a:ext cx="1677119" cy="2190831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5661892" y="1876464"/>
            <a:ext cx="3286125" cy="2990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743" y="4685651"/>
            <a:ext cx="909638" cy="662636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181475" y="1552575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0.00000444666601 other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92" y="2259629"/>
            <a:ext cx="2857500" cy="16002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00475" y="2140253"/>
            <a:ext cx="4981575" cy="3186112"/>
          </a:xfrm>
          <a:prstGeom prst="rect">
            <a:avLst/>
          </a:prstGeom>
          <a:solidFill>
            <a:srgbClr val="9331FF">
              <a:alpha val="7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31901" y="4562362"/>
            <a:ext cx="47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fag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190501" y="1314202"/>
            <a:ext cx="11925300" cy="5543798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46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692" y="2259629"/>
            <a:ext cx="2857500" cy="16002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211" y="2259629"/>
            <a:ext cx="1224981" cy="16002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276725" y="1990725"/>
            <a:ext cx="1000125" cy="2143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029325" y="1847850"/>
            <a:ext cx="838200" cy="281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824" y="2191141"/>
            <a:ext cx="3595687" cy="17371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1076325" y="2419350"/>
            <a:ext cx="3590925" cy="29527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2695575" y="2259629"/>
            <a:ext cx="3514725" cy="4549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34374" y="1671737"/>
            <a:ext cx="1385752" cy="318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36" y="1293023"/>
            <a:ext cx="1352114" cy="905181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>
            <a:off x="3093312" y="2867027"/>
            <a:ext cx="3269389" cy="3306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314700" y="3019427"/>
            <a:ext cx="3200402" cy="5900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1076326" y="2437559"/>
            <a:ext cx="5200649" cy="42946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838325" y="1485900"/>
            <a:ext cx="2714625" cy="50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2090667" y="1998112"/>
            <a:ext cx="0" cy="162871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604962" y="2357925"/>
            <a:ext cx="866775" cy="295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233" y="4234221"/>
            <a:ext cx="3666690" cy="220362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495300" y="5076825"/>
            <a:ext cx="457200" cy="552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452937" y="2487127"/>
            <a:ext cx="823913" cy="7105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165" y="1254188"/>
            <a:ext cx="1204426" cy="79135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14" y="1267721"/>
            <a:ext cx="1244171" cy="68721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7397291" y="2032977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INTERUPTS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08" y="5521337"/>
            <a:ext cx="1138672" cy="113867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429" y="3019427"/>
            <a:ext cx="1219200" cy="1524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78" y="2840201"/>
            <a:ext cx="3053628" cy="203575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1" y="5521337"/>
            <a:ext cx="871673" cy="11386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91" y="5076825"/>
            <a:ext cx="1220524" cy="122052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6210300" y="5336034"/>
            <a:ext cx="952500" cy="1101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362700" y="5488434"/>
            <a:ext cx="952500" cy="1101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514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12" y="1657350"/>
            <a:ext cx="2790825" cy="1638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81" y="1657350"/>
            <a:ext cx="3971925" cy="22965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608" y="5521337"/>
            <a:ext cx="1138672" cy="11386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1" y="5521337"/>
            <a:ext cx="871673" cy="113867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7581900" y="4219575"/>
            <a:ext cx="771525" cy="908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7498608" y="4057650"/>
            <a:ext cx="921492" cy="63817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7959354" y="4057650"/>
            <a:ext cx="289296" cy="1070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96075" y="467376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362701" y="3931188"/>
            <a:ext cx="142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8298" y="5031234"/>
            <a:ext cx="3143250" cy="16287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95725" y="467376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361055" y="4783999"/>
            <a:ext cx="3491181" cy="2135110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524625" y="4722890"/>
            <a:ext cx="709749" cy="320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334250" y="5314950"/>
            <a:ext cx="1381125" cy="13450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362701" y="5295900"/>
            <a:ext cx="871673" cy="1076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487" y="3811286"/>
            <a:ext cx="713613" cy="713613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4106645" y="3811286"/>
            <a:ext cx="1141630" cy="7136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131" y="3578336"/>
            <a:ext cx="1060482" cy="70570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281613" y="437673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Hun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056" y="5344634"/>
            <a:ext cx="335693" cy="50353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8991600" y="5244897"/>
            <a:ext cx="514213" cy="6007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261902" y="4953000"/>
            <a:ext cx="30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41.ATOMCLOCK(FRONT DOOR)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205" y="5348212"/>
            <a:ext cx="364513" cy="497409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9393425" y="5295900"/>
            <a:ext cx="514213" cy="6007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239375" y="5545259"/>
            <a:ext cx="182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892666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1266825" y="1476376"/>
            <a:ext cx="122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HAMILTON</a:t>
            </a:r>
            <a:endParaRPr lang="en-US" b="1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3800475" y="2333625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-&gt;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05375" y="2219325"/>
            <a:ext cx="19111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smtClean="0"/>
              <a:t>DSLR</a:t>
            </a:r>
            <a:endParaRPr lang="en-US" sz="6600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00" y="3133400"/>
            <a:ext cx="474754" cy="47475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7241008" y="2333625"/>
            <a:ext cx="513708" cy="7191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90677" y="3011182"/>
            <a:ext cx="513708" cy="719191"/>
          </a:xfrm>
          <a:prstGeom prst="ellipse">
            <a:avLst/>
          </a:prstGeom>
          <a:solidFill>
            <a:srgbClr val="FFFFFF">
              <a:alpha val="8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25100" y="2934894"/>
            <a:ext cx="1273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Gorhvcoe</a:t>
            </a:r>
            <a:r>
              <a:rPr lang="en-US" sz="800" dirty="0" smtClean="0"/>
              <a:t>(</a:t>
            </a:r>
            <a:r>
              <a:rPr lang="en-US" sz="800" dirty="0" err="1" smtClean="0"/>
              <a:t>Sap:linderer,dr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00" y="3372862"/>
            <a:ext cx="1799911" cy="98609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05375" y="3327321"/>
            <a:ext cx="2162175" cy="1139904"/>
          </a:xfrm>
          <a:prstGeom prst="rect">
            <a:avLst/>
          </a:prstGeom>
          <a:solidFill>
            <a:srgbClr val="A39797">
              <a:alpha val="85882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47818" y="3295955"/>
            <a:ext cx="295275" cy="11399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139637" y="3327321"/>
            <a:ext cx="295275" cy="11399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94130" y="298076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241008" y="3370777"/>
            <a:ext cx="138292" cy="2373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12834" y="3370777"/>
            <a:ext cx="2154716" cy="1065082"/>
          </a:xfrm>
          <a:prstGeom prst="rect">
            <a:avLst/>
          </a:prstGeom>
          <a:solidFill>
            <a:srgbClr val="CAC8C8">
              <a:alpha val="8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525" y="4248923"/>
            <a:ext cx="3244298" cy="23692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22959" y="1934123"/>
            <a:ext cx="28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</a:t>
            </a:r>
            <a:r>
              <a:rPr lang="en-US" dirty="0" err="1" smtClean="0"/>
              <a:t>hahn,</a:t>
            </a:r>
            <a:r>
              <a:rPr lang="en-US" sz="800" strike="sngStrike" dirty="0" err="1" smtClean="0"/>
              <a:t>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sap.linnder</a:t>
            </a:r>
            <a:r>
              <a:rPr lang="en-US" sz="800" strike="sngStrike" dirty="0" smtClean="0"/>
              <a:t>))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8077200" y="1934123"/>
            <a:ext cx="79057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453" y="4286493"/>
            <a:ext cx="1914525" cy="239077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8335108" y="2609850"/>
            <a:ext cx="137379" cy="139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229600" y="3133400"/>
            <a:ext cx="482378" cy="356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711978" y="3608154"/>
            <a:ext cx="7151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Reccyling</a:t>
            </a:r>
            <a:r>
              <a:rPr lang="en-US" dirty="0" smtClean="0"/>
              <a:t>(</a:t>
            </a:r>
            <a:r>
              <a:rPr lang="en-US" dirty="0" err="1" smtClean="0"/>
              <a:t>duerr</a:t>
            </a:r>
            <a:r>
              <a:rPr lang="en-US" dirty="0" smtClean="0"/>
              <a:t>).</a:t>
            </a:r>
            <a:r>
              <a:rPr lang="en-US" dirty="0" err="1" smtClean="0"/>
              <a:t>pns.VIRNG</a:t>
            </a:r>
            <a:r>
              <a:rPr lang="en-US" dirty="0" smtClean="0"/>
              <a:t>.(x/y)</a:t>
            </a:r>
            <a:r>
              <a:rPr lang="en-US" dirty="0" err="1" smtClean="0"/>
              <a:t>stphanei.vw.CHERRYTERTREE</a:t>
            </a:r>
            <a:r>
              <a:rPr lang="en-US" dirty="0" smtClean="0"/>
              <a:t>(</a:t>
            </a:r>
            <a:r>
              <a:rPr lang="en-US" dirty="0" err="1" smtClean="0"/>
              <a:t>geiss,ss</a:t>
            </a:r>
            <a:r>
              <a:rPr lang="en-US" dirty="0" smtClean="0"/>
              <a:t>),x/y</a:t>
            </a:r>
          </a:p>
          <a:p>
            <a:r>
              <a:rPr lang="en-US" dirty="0" err="1" smtClean="0"/>
              <a:t>Reycling.pns.CHERRYTRE.</a:t>
            </a:r>
            <a:r>
              <a:rPr lang="en-US" strike="sngStrike" dirty="0" err="1" smtClean="0"/>
              <a:t>kischbaumer</a:t>
            </a:r>
            <a:endParaRPr lang="en-US" strike="sngStrike" dirty="0" smtClean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34" y="1853756"/>
            <a:ext cx="400050" cy="5334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481334" y="1934123"/>
            <a:ext cx="57606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16659" y="1942171"/>
            <a:ext cx="2249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HOCME:Jesus:german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8620125" y="3730373"/>
            <a:ext cx="4171950" cy="135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772525" y="4075730"/>
            <a:ext cx="3619500" cy="31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028" y="4292904"/>
            <a:ext cx="1714338" cy="257150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4892311" y="4762025"/>
            <a:ext cx="1738682" cy="1343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95350" y="1476376"/>
            <a:ext cx="2905125" cy="113347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0394674" y="2219325"/>
            <a:ext cx="1483001" cy="13888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901499" y="2219325"/>
            <a:ext cx="680901" cy="3905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1029812" y="279609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344932" y="1837745"/>
            <a:ext cx="1582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1990(CHECKPOING CHALR(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boner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MATHEW: </a:t>
            </a:r>
            <a:r>
              <a:rPr lang="en-US" sz="800" dirty="0" err="1" smtClean="0"/>
              <a:t>s</a:t>
            </a:r>
            <a:r>
              <a:rPr lang="en-US" sz="800" strike="sngStrike" dirty="0" err="1" smtClean="0"/>
              <a:t>eavers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wif</a:t>
            </a:r>
            <a:r>
              <a:rPr lang="en-US" sz="800" dirty="0" smtClean="0"/>
              <a:t>e</a:t>
            </a:r>
            <a:endParaRPr 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4892311" y="1370287"/>
            <a:ext cx="350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Sitting at Court </a:t>
            </a:r>
            <a:r>
              <a:rPr lang="en-US" strike="sngStrike" dirty="0" err="1" smtClean="0"/>
              <a:t>Libray</a:t>
            </a:r>
            <a:r>
              <a:rPr lang="en-US" strike="sngStrike" dirty="0" smtClean="0"/>
              <a:t> with Erection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841" y="1275560"/>
            <a:ext cx="1219200" cy="69142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844" y="1275560"/>
            <a:ext cx="465871" cy="700079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0344932" y="1290265"/>
            <a:ext cx="1847068" cy="4493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GERMANY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894040" y="1736104"/>
            <a:ext cx="1111591" cy="6320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125101" y="1681400"/>
            <a:ext cx="636940" cy="26077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48" idx="1"/>
          </p:cNvCxnSpPr>
          <p:nvPr/>
        </p:nvCxnSpPr>
        <p:spPr>
          <a:xfrm flipV="1">
            <a:off x="10344932" y="1290265"/>
            <a:ext cx="1418978" cy="716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8077200" y="1357820"/>
            <a:ext cx="2018699" cy="447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067550" y="1975639"/>
            <a:ext cx="1009650" cy="1754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95350" y="2934894"/>
            <a:ext cx="2135526" cy="24487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42537" y="4382210"/>
            <a:ext cx="2135526" cy="24487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79184" y="2654298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FEDERAL DEFAULT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972776" y="6742238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(knight)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3003089" y="6648967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HOMICE:RUSSIA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2772766" y="6374194"/>
            <a:ext cx="24368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HOCM:ur_ur_opi.IPX.MAINSTRET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3way </a:t>
            </a:r>
            <a:r>
              <a:rPr lang="en-US" sz="800" strike="sngStrike" dirty="0" err="1" smtClean="0"/>
              <a:t>stphnie,gzsz</a:t>
            </a:r>
            <a:r>
              <a:rPr lang="en-US" sz="800" dirty="0" smtClean="0"/>
              <a:t>_)</a:t>
            </a:r>
          </a:p>
          <a:p>
            <a:r>
              <a:rPr lang="en-US" sz="800" dirty="0" smtClean="0"/>
              <a:t>ATOMMICBUNKER(</a:t>
            </a:r>
            <a:r>
              <a:rPr lang="en-US" sz="800" dirty="0" err="1" smtClean="0"/>
              <a:t>Ur_ur_opi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2939191" y="6233035"/>
            <a:ext cx="1398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Gorbacheve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dr,hamition,joe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3226085" y="5959011"/>
            <a:ext cx="1268045" cy="274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Auschwitz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618981" y="588960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Stephanie </a:t>
            </a:r>
            <a:r>
              <a:rPr lang="en-US" sz="800" strike="sngStrike" dirty="0" err="1" smtClean="0"/>
              <a:t>Fuerniss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3677215" y="5733063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Hahn,Stalingrad</a:t>
            </a:r>
            <a:endParaRPr lang="en-US" sz="800" strike="sngStrike" dirty="0"/>
          </a:p>
        </p:txBody>
      </p:sp>
      <p:cxnSp>
        <p:nvCxnSpPr>
          <p:cNvPr id="57" name="Straight Connector 56"/>
          <p:cNvCxnSpPr>
            <a:stCxn id="42" idx="1"/>
          </p:cNvCxnSpPr>
          <p:nvPr/>
        </p:nvCxnSpPr>
        <p:spPr>
          <a:xfrm>
            <a:off x="3677215" y="5840785"/>
            <a:ext cx="1018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198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55" name="Oval 54"/>
          <p:cNvSpPr/>
          <p:nvPr/>
        </p:nvSpPr>
        <p:spPr>
          <a:xfrm>
            <a:off x="4789256" y="1564953"/>
            <a:ext cx="2135526" cy="25823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861175" y="4147281"/>
            <a:ext cx="2135526" cy="25823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90" y="1839884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58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82" y="2201452"/>
            <a:ext cx="1045235" cy="686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82" y="3023633"/>
            <a:ext cx="1121864" cy="72119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212351" y="1952090"/>
            <a:ext cx="1777429" cy="9361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19883" y="3023633"/>
            <a:ext cx="1363734" cy="7211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302" y="6297496"/>
            <a:ext cx="340706" cy="51199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672109" y="6105806"/>
            <a:ext cx="976045" cy="565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16117" y="4048086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Joe dirt kidnapping</a:t>
            </a:r>
            <a:endParaRPr lang="en-US" sz="800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324127" y="3865632"/>
            <a:ext cx="1363734" cy="721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697" y="2248962"/>
            <a:ext cx="511836" cy="77467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334900" y="2051473"/>
            <a:ext cx="1144633" cy="1018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90" y="3196539"/>
            <a:ext cx="464585" cy="37538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318571" y="2948443"/>
            <a:ext cx="1777429" cy="9361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81078" y="1558712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Ibm-dos.</a:t>
            </a:r>
            <a:r>
              <a:rPr lang="en-US" sz="800" dirty="0" err="1" smtClean="0"/>
              <a:t>marx</a:t>
            </a:r>
            <a:r>
              <a:rPr lang="en-US" sz="800" dirty="0" smtClean="0"/>
              <a:t>(</a:t>
            </a:r>
            <a:r>
              <a:rPr lang="en-US" sz="800" dirty="0" err="1" smtClean="0"/>
              <a:t>hellsangles</a:t>
            </a:r>
            <a:r>
              <a:rPr lang="en-US" sz="800" dirty="0" smtClean="0"/>
              <a:t>)</a:t>
            </a:r>
            <a:r>
              <a:rPr lang="en-US" sz="800" dirty="0" err="1" smtClean="0"/>
              <a:t>flea,kidnapping</a:t>
            </a:r>
            <a:r>
              <a:rPr lang="en-US" sz="800" dirty="0" smtClean="0"/>
              <a:t>(</a:t>
            </a:r>
            <a:r>
              <a:rPr lang="en-US" sz="800" dirty="0" err="1" smtClean="0"/>
              <a:t>joedirt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21240" y="1743378"/>
            <a:ext cx="12328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963845" y="4527257"/>
            <a:ext cx="4264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movie </a:t>
            </a:r>
            <a:r>
              <a:rPr lang="en-US" dirty="0" err="1" smtClean="0"/>
              <a:t>mexico</a:t>
            </a:r>
            <a:r>
              <a:rPr lang="en-US" dirty="0" smtClean="0"/>
              <a:t> kidnapping 1995 helm </a:t>
            </a:r>
            <a:r>
              <a:rPr lang="en-US" dirty="0" err="1" smtClean="0"/>
              <a:t>asaidk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771856" y="4225133"/>
            <a:ext cx="3092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G.GOD.</a:t>
            </a:r>
            <a:r>
              <a:rPr lang="en-US" strike="sngStrike" dirty="0" err="1" smtClean="0"/>
              <a:t>kidnapping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hela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sayah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7" name="Straight Connector 26"/>
          <p:cNvCxnSpPr>
            <a:stCxn id="24" idx="1"/>
          </p:cNvCxnSpPr>
          <p:nvPr/>
        </p:nvCxnSpPr>
        <p:spPr>
          <a:xfrm>
            <a:off x="3963845" y="4711923"/>
            <a:ext cx="4419867" cy="467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561726" y="4409799"/>
            <a:ext cx="2517168" cy="28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39128" y="4002024"/>
            <a:ext cx="682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SQ.AIRFIED.COLEMAN.MAINSTE(MARKETPLACE).NAME CHANE</a:t>
            </a:r>
            <a:r>
              <a:rPr lang="en-US" sz="800" strike="sngStrike" dirty="0" smtClean="0"/>
              <a:t>(free pizza </a:t>
            </a:r>
            <a:r>
              <a:rPr lang="en-US" sz="800" strike="sngStrike" dirty="0" err="1" smtClean="0"/>
              <a:t>sadam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122" y="3489922"/>
            <a:ext cx="374296" cy="50981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8959065" y="3384231"/>
            <a:ext cx="1017142" cy="802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770724" y="3196539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</a:t>
            </a:r>
            <a:r>
              <a:rPr lang="en-US" sz="800" strike="sngStrike" dirty="0" err="1" smtClean="0"/>
              <a:t>origi</a:t>
            </a:r>
            <a:r>
              <a:rPr lang="en-US" sz="800" strike="sngStrike" dirty="0" smtClean="0"/>
              <a:t> of long hair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9696977" y="2914647"/>
            <a:ext cx="2705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2000,1995.DEA(§</a:t>
            </a:r>
            <a:r>
              <a:rPr lang="en-US" dirty="0" err="1" smtClean="0"/>
              <a:t>Posseion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46" y="4707631"/>
            <a:ext cx="568379" cy="854121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212914" y="4840420"/>
            <a:ext cx="1363734" cy="721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607" y="4758649"/>
            <a:ext cx="784479" cy="784479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1241461" y="4813876"/>
            <a:ext cx="1918671" cy="7062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99" y="5646553"/>
            <a:ext cx="433173" cy="650943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2238296" y="5838455"/>
            <a:ext cx="676703" cy="2248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79533" y="3279922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sub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862441" y="569400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67562" y="5520096"/>
            <a:ext cx="136928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</a:t>
            </a:r>
            <a:r>
              <a:rPr lang="en-US" sz="800" strike="sngStrike" dirty="0" smtClean="0"/>
              <a:t>apple.tango</a:t>
            </a:r>
          </a:p>
          <a:p>
            <a:r>
              <a:rPr lang="en-US" sz="800" strike="sngStrike" dirty="0" smtClean="0"/>
              <a:t>Blond Male US</a:t>
            </a:r>
          </a:p>
          <a:p>
            <a:r>
              <a:rPr lang="en-US" sz="800" strike="sngStrike" dirty="0" smtClean="0"/>
              <a:t>Blond </a:t>
            </a:r>
            <a:r>
              <a:rPr lang="en-US" sz="800" strike="sngStrike" dirty="0" err="1" smtClean="0"/>
              <a:t>Femail</a:t>
            </a:r>
            <a:r>
              <a:rPr lang="en-US" sz="800" strike="sngStrike" dirty="0" smtClean="0"/>
              <a:t> US</a:t>
            </a:r>
          </a:p>
          <a:p>
            <a:r>
              <a:rPr lang="en-US" sz="800" strike="sngStrike" dirty="0" smtClean="0"/>
              <a:t>Kidnapped, raped</a:t>
            </a:r>
          </a:p>
          <a:p>
            <a:r>
              <a:rPr lang="en-US" sz="800" strike="sngStrike" dirty="0" smtClean="0"/>
              <a:t>Mexican Male(</a:t>
            </a:r>
            <a:r>
              <a:rPr lang="en-US" sz="800" strike="sngStrike" dirty="0" err="1" smtClean="0"/>
              <a:t>aztez</a:t>
            </a:r>
            <a:r>
              <a:rPr lang="en-US" sz="800" strike="sngStrike" dirty="0" smtClean="0"/>
              <a:t> haircut)</a:t>
            </a:r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894781" y="5694006"/>
            <a:ext cx="442067" cy="41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487300" y="2203873"/>
            <a:ext cx="1144633" cy="1018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89758" y="5539899"/>
            <a:ext cx="898739" cy="70953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3983415" y="5432780"/>
            <a:ext cx="2372006" cy="9237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479533" y="5201019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581078" y="5432780"/>
            <a:ext cx="11079918" cy="213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063375" y="3959319"/>
            <a:ext cx="3160240" cy="101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27060" y="2857727"/>
            <a:ext cx="3160240" cy="101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66075" y="2015360"/>
            <a:ext cx="3160240" cy="101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97163" y="1125478"/>
            <a:ext cx="10916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1986/7 RICHE PUFFEN COURT, FOSTER CITY, CALIFORNIA</a:t>
            </a:r>
            <a:endParaRPr lang="en-US" sz="3600" b="1" dirty="0"/>
          </a:p>
        </p:txBody>
      </p:sp>
      <p:sp>
        <p:nvSpPr>
          <p:cNvPr id="66" name="Rectangle 65"/>
          <p:cNvSpPr/>
          <p:nvPr/>
        </p:nvSpPr>
        <p:spPr>
          <a:xfrm>
            <a:off x="6355420" y="1558712"/>
            <a:ext cx="3598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nintendo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nes</a:t>
            </a:r>
            <a:r>
              <a:rPr lang="en-US" strike="sngStrike" dirty="0" smtClean="0"/>
              <a:t> 1986 tubes videogame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8016051" y="1845845"/>
            <a:ext cx="1385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Borrode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IPX  </a:t>
            </a:r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barderdd</a:t>
            </a:r>
            <a:r>
              <a:rPr lang="en-US" sz="800" strike="sngStrike" dirty="0" smtClean="0"/>
              <a:t> wife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503221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33" y="1476376"/>
            <a:ext cx="261937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87" y="2957065"/>
            <a:ext cx="2143125" cy="21431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774366" y="3017501"/>
            <a:ext cx="1479478" cy="2143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930" y="3352458"/>
            <a:ext cx="1660989" cy="124574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645685" y="2663733"/>
            <a:ext cx="1479478" cy="2143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776" y="3411440"/>
            <a:ext cx="1645831" cy="123437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760449" y="3066440"/>
            <a:ext cx="1479478" cy="2143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9375" y="1452142"/>
            <a:ext cx="4246340" cy="17673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-167286" y="5035453"/>
            <a:ext cx="125265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41.0.1 HATCREIM §422.6</a:t>
            </a:r>
            <a:endParaRPr lang="en-US" sz="9600" dirty="0"/>
          </a:p>
        </p:txBody>
      </p:sp>
      <p:sp>
        <p:nvSpPr>
          <p:cNvPr id="15" name="Right Arrow 14"/>
          <p:cNvSpPr/>
          <p:nvPr/>
        </p:nvSpPr>
        <p:spPr>
          <a:xfrm rot="16200000">
            <a:off x="591539" y="3292270"/>
            <a:ext cx="3082248" cy="2876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459" y="3411440"/>
            <a:ext cx="1253642" cy="93902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0712522" y="2880509"/>
            <a:ext cx="1479478" cy="2143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814709" y="1875903"/>
            <a:ext cx="43772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HOMICIDE:JEUES(</a:t>
            </a:r>
            <a:r>
              <a:rPr lang="en-US" strike="sngStrike" dirty="0" err="1" smtClean="0"/>
              <a:t>stinston</a:t>
            </a:r>
            <a:r>
              <a:rPr lang="en-US" strike="sngStrike" dirty="0" smtClean="0"/>
              <a:t> beach</a:t>
            </a:r>
            <a:r>
              <a:rPr lang="en-US" dirty="0" smtClean="0"/>
              <a:t>)</a:t>
            </a:r>
          </a:p>
          <a:p>
            <a:r>
              <a:rPr lang="en-US" dirty="0" smtClean="0"/>
              <a:t>41.Franlinin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chrisitain</a:t>
            </a:r>
            <a:r>
              <a:rPr lang="en-US" strike="sngStrike" dirty="0" smtClean="0"/>
              <a:t>, hidden Hawaii </a:t>
            </a:r>
            <a:r>
              <a:rPr lang="en-US" strike="sngStrike" dirty="0" err="1" smtClean="0"/>
              <a:t>pocete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mt.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tamalapis</a:t>
            </a:r>
            <a:endParaRPr lang="en-US" strike="sngStrike" dirty="0" smtClean="0"/>
          </a:p>
          <a:p>
            <a:r>
              <a:rPr lang="en-US" dirty="0" smtClean="0"/>
              <a:t>	HOOVER.MACARYT. </a:t>
            </a:r>
            <a:r>
              <a:rPr lang="en-US" strike="sngStrike" dirty="0" err="1" smtClean="0"/>
              <a:t>Hawayii</a:t>
            </a:r>
            <a:r>
              <a:rPr lang="en-US" dirty="0" smtClean="0"/>
              <a:t> FBI:TERROIMSUS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25054" y="1424632"/>
            <a:ext cx="210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VIRGINA.</a:t>
            </a:r>
            <a:r>
              <a:rPr lang="en-US" strike="sngStrike" dirty="0" err="1" smtClean="0"/>
              <a:t>Jame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Dison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7685604" y="1199504"/>
            <a:ext cx="297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§123 </a:t>
            </a:r>
            <a:r>
              <a:rPr lang="en-US" dirty="0" err="1" smtClean="0"/>
              <a:t>Hausfreindburch.COURT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409027" y="1987663"/>
            <a:ext cx="1749377" cy="162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069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438" y="2738250"/>
            <a:ext cx="1260150" cy="17802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599" y="2750602"/>
            <a:ext cx="2933700" cy="1562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419" y="2710125"/>
            <a:ext cx="1133475" cy="20955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5021614" y="2702159"/>
            <a:ext cx="2084726" cy="11784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28444" y="1413115"/>
            <a:ext cx="68570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EVIDNECE: </a:t>
            </a:r>
            <a:r>
              <a:rPr lang="en-US" strike="sngStrike" dirty="0" err="1" smtClean="0"/>
              <a:t>Reching</a:t>
            </a:r>
            <a:r>
              <a:rPr lang="en-US" strike="sngStrike" dirty="0" smtClean="0"/>
              <a:t> up into infant hymen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10091477" y="2885542"/>
            <a:ext cx="3835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HOMCIE:? GARY</a:t>
            </a:r>
          </a:p>
          <a:p>
            <a:r>
              <a:rPr lang="en-US" dirty="0" err="1" smtClean="0"/>
              <a:t>ATM,ATF,</a:t>
            </a:r>
            <a:r>
              <a:rPr lang="en-US" sz="800" strike="sngStrike" dirty="0" err="1" smtClean="0"/>
              <a:t>AssToMouth</a:t>
            </a:r>
            <a:r>
              <a:rPr lang="en-US" dirty="0" err="1" smtClean="0"/>
              <a:t>.FEDERABANK.STANROD</a:t>
            </a:r>
            <a:endParaRPr lang="en-US" dirty="0" smtClean="0"/>
          </a:p>
          <a:p>
            <a:r>
              <a:rPr lang="en-US" dirty="0" smtClean="0"/>
              <a:t>AFT, </a:t>
            </a:r>
            <a:r>
              <a:rPr lang="en-US" sz="800" dirty="0" err="1" smtClean="0"/>
              <a:t>assfucktime</a:t>
            </a:r>
            <a:r>
              <a:rPr lang="en-US" sz="800" dirty="0" smtClean="0"/>
              <a:t> KIT</a:t>
            </a:r>
            <a:endParaRPr lang="en-US" sz="800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743308" y="2750602"/>
            <a:ext cx="1053141" cy="17169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438" y="4745267"/>
            <a:ext cx="866448" cy="86644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9308386" y="4631030"/>
            <a:ext cx="2215278" cy="1379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126275" y="4375935"/>
            <a:ext cx="3057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Gorhcoeh</a:t>
            </a:r>
            <a:r>
              <a:rPr lang="en-US" dirty="0" smtClean="0"/>
              <a:t>(</a:t>
            </a:r>
            <a:r>
              <a:rPr lang="en-US" dirty="0" err="1" smtClean="0"/>
              <a:t>visa,depress</a:t>
            </a:r>
            <a:r>
              <a:rPr lang="en-US" dirty="0" smtClean="0"/>
              <a:t> </a:t>
            </a:r>
            <a:r>
              <a:rPr lang="en-US" dirty="0" err="1" smtClean="0"/>
              <a:t>micea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65430" y="4779575"/>
            <a:ext cx="1317286" cy="78785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126275" y="4952521"/>
            <a:ext cx="1563357" cy="400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526852" y="4027870"/>
            <a:ext cx="3110307" cy="1145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822543" y="4962984"/>
            <a:ext cx="48242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§Theft:</a:t>
            </a:r>
          </a:p>
          <a:p>
            <a:r>
              <a:rPr lang="en-US" dirty="0" err="1" smtClean="0"/>
              <a:t>Reachgin</a:t>
            </a:r>
            <a:r>
              <a:rPr lang="en-US" dirty="0" smtClean="0"/>
              <a:t> up into (IPX.GARY.VAGAINA)	</a:t>
            </a:r>
            <a:r>
              <a:rPr lang="en-US" sz="800" strike="sngStrike" dirty="0" err="1" smtClean="0"/>
              <a:t>gspot</a:t>
            </a:r>
            <a:endParaRPr lang="en-US" sz="800" strike="sngStrike" dirty="0" smtClean="0"/>
          </a:p>
          <a:p>
            <a:r>
              <a:rPr lang="en-US" dirty="0" smtClean="0"/>
              <a:t>x/y VISA.LAKE TAHLE.CPVA.G.GOD </a:t>
            </a:r>
            <a:r>
              <a:rPr lang="en-US" dirty="0" err="1" smtClean="0"/>
              <a:t>rechign</a:t>
            </a:r>
            <a:r>
              <a:rPr lang="en-US" dirty="0" smtClean="0"/>
              <a:t> up into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561726" y="5353213"/>
            <a:ext cx="1965126" cy="258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84" y="4796510"/>
            <a:ext cx="876300" cy="8763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7134" y="4770767"/>
            <a:ext cx="898739" cy="70953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07935" y="4973345"/>
            <a:ext cx="2042817" cy="522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616" y="4235069"/>
            <a:ext cx="1085670" cy="10856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945628" y="3850213"/>
            <a:ext cx="216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NAVY</a:t>
            </a:r>
            <a:r>
              <a:rPr lang="en-US" strike="sngStrike" dirty="0" err="1" smtClean="0"/>
              <a:t>.Gorbhci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saylor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59" y="2792221"/>
            <a:ext cx="1419309" cy="111171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78" y="2782426"/>
            <a:ext cx="1497279" cy="112151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271632" y="2792221"/>
            <a:ext cx="2253157" cy="14553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549165" y="2814900"/>
            <a:ext cx="2165262" cy="11344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6040"/>
            <a:ext cx="1601085" cy="160108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98632" y="2566157"/>
            <a:ext cx="11725441" cy="21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21382" y="1465716"/>
            <a:ext cx="699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Grohacen</a:t>
            </a:r>
            <a:r>
              <a:rPr lang="en-US" dirty="0" smtClean="0"/>
              <a:t>(</a:t>
            </a:r>
            <a:r>
              <a:rPr lang="en-US" strike="sngStrike" dirty="0" err="1" smtClean="0"/>
              <a:t>drpeess,visa</a:t>
            </a:r>
            <a:r>
              <a:rPr lang="en-US" dirty="0" smtClean="0"/>
              <a:t>).</a:t>
            </a:r>
            <a:r>
              <a:rPr lang="en-US" dirty="0" err="1" smtClean="0"/>
              <a:t>G.God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visa,fureesson</a:t>
            </a:r>
            <a:r>
              <a:rPr lang="en-US" strike="sngStrike" dirty="0" smtClean="0"/>
              <a:t>).</a:t>
            </a:r>
            <a:r>
              <a:rPr lang="en-US" dirty="0" smtClean="0"/>
              <a:t>Angela</a:t>
            </a:r>
            <a:r>
              <a:rPr lang="en-US" strike="sngStrike" dirty="0" smtClean="0"/>
              <a:t>(visa cisco phones)</a:t>
            </a:r>
            <a:endParaRPr lang="en-US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961352" y="1433099"/>
            <a:ext cx="535236" cy="541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0091477" y="1338416"/>
            <a:ext cx="609185" cy="75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494023" y="1249839"/>
            <a:ext cx="532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Ghoeheo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dryer,visa</a:t>
            </a:r>
            <a:r>
              <a:rPr lang="en-US" strike="sngStrike" dirty="0" smtClean="0"/>
              <a:t>) </a:t>
            </a:r>
            <a:r>
              <a:rPr lang="en-US" dirty="0" smtClean="0"/>
              <a:t>ONSITE: OFFSITE </a:t>
            </a:r>
            <a:r>
              <a:rPr lang="en-US" dirty="0" err="1" smtClean="0"/>
              <a:t>gheoho</a:t>
            </a:r>
            <a:r>
              <a:rPr lang="en-US" dirty="0" smtClean="0"/>
              <a:t>(</a:t>
            </a:r>
            <a:r>
              <a:rPr lang="en-US" dirty="0" err="1" smtClean="0"/>
              <a:t>mcihala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330872" y="1443109"/>
            <a:ext cx="2117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Gorbhacoh</a:t>
            </a:r>
            <a:r>
              <a:rPr lang="en-US" sz="800" strike="sngStrike" dirty="0" smtClean="0"/>
              <a:t>(Who is God?[], Hebrew: 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72842" y="1282832"/>
            <a:ext cx="677910" cy="43625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797978" y="4247603"/>
            <a:ext cx="72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Tyson</a:t>
            </a:r>
            <a:endParaRPr lang="en-US" strike="sngStrike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911797" y="3628356"/>
            <a:ext cx="419075" cy="629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256" y="6403899"/>
            <a:ext cx="679434" cy="382182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2330872" y="6400800"/>
            <a:ext cx="977407" cy="1941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308279" y="6429299"/>
            <a:ext cx="2442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“Footloose”.</a:t>
            </a:r>
            <a:r>
              <a:rPr lang="en-US" dirty="0" err="1" smtClean="0"/>
              <a:t>nonPociCfg.IPX.</a:t>
            </a:r>
            <a:r>
              <a:rPr lang="en-US" sz="800" strike="sngStrike" dirty="0" err="1" smtClean="0"/>
              <a:t>tubbin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687225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60" y="1564953"/>
            <a:ext cx="1442681" cy="1989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082" y="1376737"/>
            <a:ext cx="2212106" cy="26591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390" y="5352836"/>
            <a:ext cx="1861091" cy="119382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76119" y="4983504"/>
            <a:ext cx="311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1 “BUSTED” </a:t>
            </a:r>
            <a:r>
              <a:rPr lang="en-US" dirty="0" smtClean="0"/>
              <a:t>§Stalking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07587" y="5352836"/>
            <a:ext cx="369869" cy="59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119" y="5352836"/>
            <a:ext cx="890777" cy="11938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172" y="4439533"/>
            <a:ext cx="3284866" cy="21071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029" y="4439533"/>
            <a:ext cx="888665" cy="93330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643865" y="4171308"/>
            <a:ext cx="2800616" cy="2527443"/>
          </a:xfrm>
          <a:prstGeom prst="rect">
            <a:avLst/>
          </a:prstGeom>
          <a:solidFill>
            <a:srgbClr val="FFFFFF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85172" y="4152505"/>
            <a:ext cx="4538280" cy="2527443"/>
          </a:xfrm>
          <a:prstGeom prst="rect">
            <a:avLst/>
          </a:prstGeom>
          <a:solidFill>
            <a:srgbClr val="FFFFFF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944746" y="3370192"/>
            <a:ext cx="27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bmx</a:t>
            </a:r>
            <a:r>
              <a:rPr lang="en-US" dirty="0" smtClean="0"/>
              <a:t> 1985 black </a:t>
            </a:r>
            <a:r>
              <a:rPr lang="en-US" dirty="0" err="1" smtClean="0"/>
              <a:t>indian</a:t>
            </a:r>
            <a:r>
              <a:rPr lang="en-US" dirty="0" smtClean="0"/>
              <a:t> gold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835" y="2832756"/>
            <a:ext cx="1606777" cy="160677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0109771" y="2559905"/>
            <a:ext cx="1421841" cy="187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203" y="5030967"/>
            <a:ext cx="2466975" cy="18478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815227" y="1791805"/>
            <a:ext cx="3065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x/y nutcracker</a:t>
            </a:r>
          </a:p>
          <a:p>
            <a:r>
              <a:rPr lang="en-US" dirty="0" smtClean="0"/>
              <a:t>Sung, Korean </a:t>
            </a:r>
            <a:r>
              <a:rPr lang="en-US" dirty="0" err="1" smtClean="0"/>
              <a:t>Frein</a:t>
            </a:r>
            <a:r>
              <a:rPr lang="en-US" dirty="0" smtClean="0"/>
              <a:t> “Bordered”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98" y="1584557"/>
            <a:ext cx="2003252" cy="150050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6854312" y="2114970"/>
            <a:ext cx="779387" cy="444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6370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072" y="2526862"/>
            <a:ext cx="4984291" cy="35735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174715" y="1890445"/>
            <a:ext cx="181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 </a:t>
            </a:r>
            <a:r>
              <a:rPr lang="en-US" dirty="0" err="1" smtClean="0"/>
              <a:t>Bicyvler</a:t>
            </a:r>
            <a:r>
              <a:rPr lang="en-US" dirty="0" smtClean="0"/>
              <a:t> 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769" y="1353193"/>
            <a:ext cx="468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V2.FBI:KIDNAPPING AND HOSTAGE:</a:t>
            </a:r>
            <a:r>
              <a:rPr lang="en-US" b="1" dirty="0" smtClean="0"/>
              <a:t>FOSTER CITY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551398" y="2917861"/>
            <a:ext cx="5332287" cy="2650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078" y="2847593"/>
            <a:ext cx="3619944" cy="25753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79064" y="1900757"/>
            <a:ext cx="24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z="800" dirty="0" smtClean="0"/>
              <a:t>0.1 </a:t>
            </a:r>
            <a:r>
              <a:rPr lang="en-US" sz="800" dirty="0" err="1" smtClean="0"/>
              <a:t>jwish</a:t>
            </a:r>
            <a:r>
              <a:rPr lang="en-US" sz="800" dirty="0" smtClean="0"/>
              <a:t> </a:t>
            </a:r>
            <a:r>
              <a:rPr lang="en-US" sz="800" dirty="0" err="1" smtClean="0"/>
              <a:t>sandiceh</a:t>
            </a:r>
            <a:r>
              <a:rPr lang="en-US" sz="800" dirty="0" smtClean="0"/>
              <a:t> 0.1 </a:t>
            </a:r>
            <a:r>
              <a:rPr lang="en-US" sz="800" dirty="0" err="1" smtClean="0"/>
              <a:t>apple.aotuhc.jewish</a:t>
            </a:r>
            <a:r>
              <a:rPr lang="en-US" sz="800" dirty="0" smtClean="0"/>
              <a:t> deli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5031127" y="1449006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!41.</a:t>
            </a:r>
            <a:r>
              <a:rPr lang="en-US" sz="800" strike="sngStrike" dirty="0" smtClean="0"/>
              <a:t>Cubbie </a:t>
            </a:r>
            <a:r>
              <a:rPr lang="en-US" sz="800" strike="sngStrike" dirty="0" err="1" smtClean="0"/>
              <a:t>jeish</a:t>
            </a:r>
            <a:r>
              <a:rPr lang="en-US" sz="800" strike="sngStrike" dirty="0" smtClean="0"/>
              <a:t> sandwich</a:t>
            </a:r>
            <a:endParaRPr lang="en-US" sz="800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2630" y="3722829"/>
            <a:ext cx="2907642" cy="19160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61" y="2526862"/>
            <a:ext cx="876300" cy="87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34606" y="2476422"/>
            <a:ext cx="1495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Gary trump ? </a:t>
            </a:r>
            <a:r>
              <a:rPr lang="en-US" sz="800" dirty="0" smtClean="0"/>
              <a:t>1986? 2001 ? </a:t>
            </a:r>
            <a:r>
              <a:rPr lang="en-US" sz="800" strike="sngStrike" dirty="0" err="1" smtClean="0"/>
              <a:t>idot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061" y="3476046"/>
            <a:ext cx="5020886" cy="32474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3662" y="3958575"/>
            <a:ext cx="225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Riche on Puffing court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1063" y="2283157"/>
            <a:ext cx="6701795" cy="43205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0369" y="3686718"/>
            <a:ext cx="2752768" cy="173623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209470" y="2549513"/>
            <a:ext cx="3421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rgbClr val="FF0000"/>
                </a:solidFill>
              </a:rPr>
              <a:t>ERROR</a:t>
            </a:r>
            <a:endParaRPr lang="en-US" sz="4800" b="1" dirty="0">
              <a:solidFill>
                <a:srgbClr val="FF0000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2824" y="3276866"/>
            <a:ext cx="743272" cy="445963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21" idx="3"/>
          </p:cNvCxnSpPr>
          <p:nvPr/>
        </p:nvCxnSpPr>
        <p:spPr>
          <a:xfrm>
            <a:off x="10551560" y="3066294"/>
            <a:ext cx="911577" cy="1488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442824" y="2691866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penksi.visa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12970" y="3276866"/>
            <a:ext cx="1910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2019.CVPA.</a:t>
            </a:r>
            <a:r>
              <a:rPr lang="en-US" sz="800" strike="sngStrike" dirty="0" smtClean="0"/>
              <a:t>visa.kim.korena</a:t>
            </a:r>
            <a:endParaRPr lang="en-US" sz="800" strike="sngStrike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9802453" y="3499847"/>
            <a:ext cx="284300" cy="743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674849" y="3184989"/>
            <a:ext cx="701244" cy="625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076" y="1803094"/>
            <a:ext cx="2933700" cy="15621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7620442" y="1564953"/>
            <a:ext cx="1280887" cy="20812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504017" y="2054024"/>
            <a:ext cx="5069972" cy="40464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52755" y="1818338"/>
            <a:ext cx="213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9-1-1: </a:t>
            </a:r>
            <a:r>
              <a:rPr lang="en-US" b="1" strike="sngStrike" dirty="0" smtClean="0"/>
              <a:t>“CAT IN TREE”</a:t>
            </a:r>
            <a:endParaRPr lang="en-US" b="1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893" y="4549435"/>
            <a:ext cx="22002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6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590550" y="1390650"/>
            <a:ext cx="746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Diversity</a:t>
            </a:r>
          </a:p>
          <a:p>
            <a:endParaRPr lang="en-US" dirty="0"/>
          </a:p>
          <a:p>
            <a:r>
              <a:rPr lang="en-US" strike="sngStrike" dirty="0" smtClean="0"/>
              <a:t>Mexican Church, White Guns(Presentation)</a:t>
            </a:r>
            <a:r>
              <a:rPr lang="en-US" dirty="0" smtClean="0"/>
              <a:t>.</a:t>
            </a:r>
            <a:r>
              <a:rPr lang="en-US" dirty="0" err="1" smtClean="0"/>
              <a:t>avg.engineer</a:t>
            </a:r>
            <a:r>
              <a:rPr lang="en-US" dirty="0" smtClean="0"/>
              <a:t>(</a:t>
            </a:r>
            <a:r>
              <a:rPr lang="en-US" dirty="0" err="1" smtClean="0"/>
              <a:t>noc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590550" y="2683312"/>
            <a:ext cx="10467975" cy="6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95500" y="2313980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	$0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38675" y="2259811"/>
            <a:ext cx="191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Subsumed:§</a:t>
            </a:r>
            <a:r>
              <a:rPr lang="en-US" dirty="0" err="1" smtClean="0"/>
              <a:t>famliy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4714875" y="2105025"/>
            <a:ext cx="2152650" cy="4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00125" y="1390650"/>
            <a:ext cx="390525" cy="545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07400" y="4476750"/>
            <a:ext cx="17676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trike="sngStrike" dirty="0" smtClean="0"/>
              <a:t>ATARI</a:t>
            </a:r>
            <a:endParaRPr lang="en-US" sz="5400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5741159" y="3244334"/>
            <a:ext cx="2107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Brian ( </a:t>
            </a:r>
            <a:r>
              <a:rPr lang="en-US" strike="sngStrike" dirty="0" err="1" smtClean="0"/>
              <a:t>Esaws</a:t>
            </a:r>
            <a:r>
              <a:rPr lang="en-US" strike="sngStrike" dirty="0" smtClean="0"/>
              <a:t> father)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229225" y="5562600"/>
            <a:ext cx="241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HOMICIDE:LUX:? Chair?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790950" y="2847975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CPVA.v2.FBI:KIDNAPPING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4300" y="3119318"/>
            <a:ext cx="1771650" cy="35481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68939" y="3432379"/>
            <a:ext cx="1786195" cy="2231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VP German</a:t>
            </a:r>
          </a:p>
          <a:p>
            <a:r>
              <a:rPr lang="en-US" sz="1050" dirty="0" smtClean="0"/>
              <a:t>C++ </a:t>
            </a:r>
            <a:r>
              <a:rPr lang="en-US" sz="1050" dirty="0" err="1" smtClean="0"/>
              <a:t>Univeristy</a:t>
            </a:r>
            <a:r>
              <a:rPr lang="en-US" sz="1050" dirty="0" smtClean="0"/>
              <a:t> </a:t>
            </a:r>
            <a:r>
              <a:rPr lang="en-US" sz="1050" dirty="0" err="1" smtClean="0"/>
              <a:t>Audotorium</a:t>
            </a:r>
            <a:endParaRPr lang="en-US" sz="1050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sz="1400" dirty="0" smtClean="0"/>
              <a:t>Dublin</a:t>
            </a:r>
          </a:p>
          <a:p>
            <a:r>
              <a:rPr lang="en-US" sz="1400" dirty="0" smtClean="0"/>
              <a:t>High School Bleachers</a:t>
            </a:r>
            <a:endParaRPr lang="en-US" sz="1400" dirty="0"/>
          </a:p>
        </p:txBody>
      </p:sp>
      <p:sp>
        <p:nvSpPr>
          <p:cNvPr id="40" name="Rectangle 39"/>
          <p:cNvSpPr/>
          <p:nvPr/>
        </p:nvSpPr>
        <p:spPr>
          <a:xfrm>
            <a:off x="1019175" y="3941296"/>
            <a:ext cx="866775" cy="290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52475" y="4136157"/>
            <a:ext cx="1133475" cy="290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5300" y="4320064"/>
            <a:ext cx="1390650" cy="290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61013" y="5646643"/>
            <a:ext cx="866775" cy="290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94313" y="5841504"/>
            <a:ext cx="1133475" cy="290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37138" y="6025411"/>
            <a:ext cx="1390650" cy="2902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14300" y="3122657"/>
            <a:ext cx="172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Under Bleachers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168939" y="2992770"/>
            <a:ext cx="13211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</a:p>
          <a:p>
            <a:r>
              <a:rPr lang="en-US" sz="800" strike="sngStrike" dirty="0" err="1" smtClean="0"/>
              <a:t>Stoller</a:t>
            </a:r>
            <a:r>
              <a:rPr lang="en-US" sz="800" strike="sngStrike" dirty="0" smtClean="0"/>
              <a:t>, wife </a:t>
            </a:r>
            <a:r>
              <a:rPr lang="en-US" sz="800" strike="sngStrike" dirty="0" err="1" smtClean="0"/>
              <a:t>Wife</a:t>
            </a:r>
            <a:r>
              <a:rPr lang="en-US" sz="800" strike="sngStrike" dirty="0" smtClean="0"/>
              <a:t>, 17 Blond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337138" y="3575809"/>
            <a:ext cx="523875" cy="1224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26116" y="4945375"/>
            <a:ext cx="1064019" cy="1246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68939" y="274998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436382" y="3908196"/>
            <a:ext cx="555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Pther</a:t>
            </a:r>
            <a:r>
              <a:rPr lang="en-US" dirty="0" smtClean="0"/>
              <a:t>  0.001 2006	</a:t>
            </a:r>
            <a:r>
              <a:rPr lang="en-US" strike="sngStrike" dirty="0" err="1" smtClean="0"/>
              <a:t>Coldwell</a:t>
            </a:r>
            <a:r>
              <a:rPr lang="en-US" dirty="0" err="1" smtClean="0"/>
              <a:t>.Chruch.San</a:t>
            </a:r>
            <a:r>
              <a:rPr lang="en-US" dirty="0" smtClean="0"/>
              <a:t> </a:t>
            </a:r>
            <a:r>
              <a:rPr lang="en-US" dirty="0" err="1" smtClean="0"/>
              <a:t>Francio</a:t>
            </a:r>
            <a:r>
              <a:rPr lang="en-US" dirty="0" smtClean="0"/>
              <a:t>(</a:t>
            </a:r>
            <a:r>
              <a:rPr lang="en-US" strike="sngStrike" dirty="0" smtClean="0"/>
              <a:t>viewing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61926" y="1305665"/>
            <a:ext cx="11925300" cy="5543798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5332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519" y="2969231"/>
            <a:ext cx="1171735" cy="117173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171254" y="2887038"/>
            <a:ext cx="3133618" cy="159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10386" y="2630184"/>
            <a:ext cx="145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 Johnson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322013" y="2814850"/>
            <a:ext cx="3543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Crazy, </a:t>
            </a:r>
            <a:r>
              <a:rPr lang="en-US" dirty="0" err="1" smtClean="0"/>
              <a:t>Vogelhaus</a:t>
            </a:r>
            <a:r>
              <a:rPr lang="en-US" dirty="0" smtClean="0"/>
              <a:t>( birdie)</a:t>
            </a:r>
          </a:p>
          <a:p>
            <a:r>
              <a:rPr lang="en-US" sz="800" strike="sngStrike" dirty="0" err="1" smtClean="0"/>
              <a:t>Johnthan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 Parker </a:t>
            </a:r>
            <a:r>
              <a:rPr lang="en-US" dirty="0" smtClean="0"/>
              <a:t>ATOMBOM(Hahn-</a:t>
            </a:r>
            <a:r>
              <a:rPr lang="en-US" dirty="0" err="1" smtClean="0"/>
              <a:t>otto</a:t>
            </a:r>
            <a:r>
              <a:rPr lang="en-US" dirty="0" smtClean="0"/>
              <a:t>-</a:t>
            </a:r>
            <a:r>
              <a:rPr lang="en-US" dirty="0" err="1" smtClean="0"/>
              <a:t>str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075434" y="3771634"/>
            <a:ext cx="740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HOCNE:HANNES(</a:t>
            </a:r>
            <a:r>
              <a:rPr lang="en-US" dirty="0" err="1" smtClean="0"/>
              <a:t>philgner</a:t>
            </a:r>
            <a:r>
              <a:rPr lang="en-US" dirty="0" smtClean="0"/>
              <a:t>) wife: sanding </a:t>
            </a:r>
            <a:r>
              <a:rPr lang="en-US" dirty="0" err="1" smtClean="0"/>
              <a:t>papter</a:t>
            </a:r>
            <a:r>
              <a:rPr lang="en-US" dirty="0" smtClean="0"/>
              <a:t>, </a:t>
            </a:r>
            <a:r>
              <a:rPr lang="en-US" dirty="0" err="1" smtClean="0"/>
              <a:t>tehcnik</a:t>
            </a:r>
            <a:r>
              <a:rPr lang="en-US" dirty="0" smtClean="0"/>
              <a:t>(</a:t>
            </a:r>
            <a:r>
              <a:rPr lang="en-US" dirty="0" err="1" smtClean="0"/>
              <a:t>tranls</a:t>
            </a:r>
            <a:r>
              <a:rPr lang="en-US" dirty="0" smtClean="0"/>
              <a:t>) woodworking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30265" y="3461181"/>
            <a:ext cx="55994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Susptect</a:t>
            </a:r>
            <a:r>
              <a:rPr lang="en-US" sz="800" dirty="0" smtClean="0"/>
              <a:t>: </a:t>
            </a:r>
            <a:r>
              <a:rPr lang="en-US" sz="800" dirty="0" err="1" smtClean="0"/>
              <a:t>dr</a:t>
            </a:r>
            <a:r>
              <a:rPr lang="en-US" sz="800" dirty="0" smtClean="0"/>
              <a:t> </a:t>
            </a:r>
            <a:r>
              <a:rPr lang="en-US" sz="800" dirty="0" err="1" smtClean="0"/>
              <a:t>dite</a:t>
            </a:r>
            <a:r>
              <a:rPr lang="en-US" sz="800" dirty="0" smtClean="0"/>
              <a:t> </a:t>
            </a:r>
            <a:r>
              <a:rPr lang="en-US" sz="800" dirty="0" err="1" smtClean="0"/>
              <a:t>rzetsche</a:t>
            </a:r>
            <a:r>
              <a:rPr lang="en-US" sz="800" dirty="0" smtClean="0"/>
              <a:t>(woodworking?) IPX HOMIC:ANAN(</a:t>
            </a:r>
            <a:r>
              <a:rPr lang="en-US" sz="800" dirty="0" err="1" smtClean="0"/>
              <a:t>dian</a:t>
            </a:r>
            <a:r>
              <a:rPr lang="en-US" sz="800" dirty="0" smtClean="0"/>
              <a:t>) wood </a:t>
            </a:r>
            <a:r>
              <a:rPr lang="en-US" sz="800" dirty="0" err="1" smtClean="0"/>
              <a:t>wokring</a:t>
            </a:r>
            <a:endParaRPr lang="en-US" sz="800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702157" y="2537717"/>
            <a:ext cx="719191" cy="739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880" y="1361156"/>
            <a:ext cx="1238250" cy="12382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178229" y="1823935"/>
            <a:ext cx="22749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March</a:t>
            </a:r>
          </a:p>
          <a:p>
            <a:r>
              <a:rPr lang="en-US" sz="800" strike="sngStrike" dirty="0" smtClean="0"/>
              <a:t>Sanding </a:t>
            </a:r>
            <a:r>
              <a:rPr lang="en-US" sz="800" strike="sngStrike" dirty="0" err="1" smtClean="0"/>
              <a:t>Papter</a:t>
            </a:r>
            <a:r>
              <a:rPr lang="en-US" sz="800" strike="sngStrike" dirty="0" smtClean="0"/>
              <a:t> “”</a:t>
            </a:r>
            <a:r>
              <a:rPr lang="en-US" sz="800" strike="sngStrike" dirty="0" err="1" smtClean="0"/>
              <a:t>Techking</a:t>
            </a:r>
            <a:r>
              <a:rPr lang="en-US" sz="800" strike="sngStrike" dirty="0" smtClean="0"/>
              <a:t>” (</a:t>
            </a:r>
            <a:r>
              <a:rPr lang="en-US" sz="800" strike="sngStrike" dirty="0" err="1" smtClean="0"/>
              <a:t>transl</a:t>
            </a:r>
            <a:r>
              <a:rPr lang="en-US" sz="800" strike="sngStrike" dirty="0" smtClean="0"/>
              <a:t>) Woodworking</a:t>
            </a:r>
            <a:endParaRPr lang="en-US" sz="800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1608849" y="1980281"/>
            <a:ext cx="1309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1987 March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63740" y="4890499"/>
            <a:ext cx="582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Modies</a:t>
            </a:r>
            <a:r>
              <a:rPr lang="en-US" dirty="0" smtClean="0"/>
              <a:t> </a:t>
            </a:r>
            <a:r>
              <a:rPr lang="en-US" dirty="0" err="1" smtClean="0"/>
              <a:t>Finaial</a:t>
            </a:r>
            <a:r>
              <a:rPr lang="en-US" dirty="0" smtClean="0"/>
              <a:t> Dean ?, LABOCE CODE.CIVIL CODE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Anglea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Meral.kim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gelch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6750120" y="4322956"/>
            <a:ext cx="462337" cy="4984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130265" y="4322956"/>
            <a:ext cx="380144" cy="5660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102849" y="4321468"/>
            <a:ext cx="1797978" cy="64095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54019" y="4662157"/>
            <a:ext cx="3855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FBI:WMD:COLROST(BLACK,WHITE,RED)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695236" y="4210037"/>
            <a:ext cx="10234465" cy="341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862578" y="4660035"/>
            <a:ext cx="2020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Skateboard and shoes: GARY(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cook)FRED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386" y="5463965"/>
            <a:ext cx="1878399" cy="1249989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095928" y="5578867"/>
            <a:ext cx="2650733" cy="904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962418" y="5802532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 </a:t>
            </a:r>
            <a:r>
              <a:rPr lang="en-US" sz="800" strike="sngStrike" dirty="0" err="1" smtClean="0"/>
              <a:t>hungy</a:t>
            </a:r>
            <a:r>
              <a:rPr lang="en-US" sz="800" strike="sngStrike" dirty="0" smtClean="0"/>
              <a:t> I could fuck a child: Dean/Carlos Susi </a:t>
            </a:r>
            <a:r>
              <a:rPr lang="en-US" dirty="0" smtClean="0"/>
              <a:t>VIRINGIA:SF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525426" y="570164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862" y="5793275"/>
            <a:ext cx="406018" cy="40601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177166" y="5886310"/>
            <a:ext cx="1297714" cy="202649"/>
          </a:xfrm>
          <a:prstGeom prst="rect">
            <a:avLst/>
          </a:prstGeom>
          <a:solidFill>
            <a:srgbClr val="E7E6E6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90" y="5437848"/>
            <a:ext cx="1098700" cy="10987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87330" y="5544221"/>
            <a:ext cx="2650733" cy="904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36" y="5358932"/>
            <a:ext cx="1171735" cy="1171735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317163" y="5259831"/>
            <a:ext cx="1378073" cy="1454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171" y="5170846"/>
            <a:ext cx="427715" cy="42771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695236" y="5149439"/>
            <a:ext cx="1195227" cy="547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03095" y="4541101"/>
            <a:ext cx="2442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CPVA.ATOMCLOCK</a:t>
            </a:r>
          </a:p>
          <a:p>
            <a:r>
              <a:rPr lang="en-US" dirty="0" smtClean="0"/>
              <a:t>2017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6271871" y="2999516"/>
            <a:ext cx="1959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03095" y="1361156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3-4 </a:t>
            </a:r>
            <a:r>
              <a:rPr lang="en-US" dirty="0" err="1" smtClean="0"/>
              <a:t>Homcides</a:t>
            </a:r>
            <a:r>
              <a:rPr lang="en-US" dirty="0"/>
              <a:t> 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5826023" y="1730488"/>
            <a:ext cx="2742624" cy="868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212" y="1315230"/>
            <a:ext cx="837213" cy="550082"/>
          </a:xfrm>
          <a:prstGeom prst="rect">
            <a:avLst/>
          </a:prstGeom>
        </p:spPr>
      </p:pic>
      <p:cxnSp>
        <p:nvCxnSpPr>
          <p:cNvPr id="65" name="Straight Connector 64"/>
          <p:cNvCxnSpPr>
            <a:stCxn id="60" idx="1"/>
          </p:cNvCxnSpPr>
          <p:nvPr/>
        </p:nvCxnSpPr>
        <p:spPr>
          <a:xfrm flipV="1">
            <a:off x="603095" y="1475531"/>
            <a:ext cx="2818199" cy="702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844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10" y="1375022"/>
            <a:ext cx="5399362" cy="25347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10" y="5422566"/>
            <a:ext cx="1362075" cy="136207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979760" y="5333989"/>
            <a:ext cx="5400678" cy="145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961" y="5422566"/>
            <a:ext cx="2209800" cy="137723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637" y="5437725"/>
            <a:ext cx="1304925" cy="1304925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979760" y="5333988"/>
            <a:ext cx="5410201" cy="1534043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075010" y="5003467"/>
            <a:ext cx="4536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Peter-</a:t>
            </a:r>
            <a:r>
              <a:rPr lang="en-US" dirty="0" err="1" smtClean="0"/>
              <a:t>Ordgin</a:t>
            </a:r>
            <a:r>
              <a:rPr lang="en-US" dirty="0" smtClean="0"/>
              <a:t>, Theater, </a:t>
            </a:r>
            <a:r>
              <a:rPr lang="en-US" dirty="0" err="1" smtClean="0"/>
              <a:t>Champaing</a:t>
            </a:r>
            <a:r>
              <a:rPr lang="en-US" dirty="0" smtClean="0"/>
              <a:t>[Theater]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075010" y="4730224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G-A-B-Y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380" y="4938216"/>
            <a:ext cx="298197" cy="380613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909577" y="500346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[]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3589611" y="5188133"/>
            <a:ext cx="28003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75010" y="5155159"/>
            <a:ext cx="1704976" cy="65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798" y="4177300"/>
            <a:ext cx="816641" cy="49168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179911" y="4279567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H-O-L-G-E-R</a:t>
            </a:r>
            <a:endParaRPr lang="en-US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5225835" y="422021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trike="sngStrike" dirty="0" err="1" smtClean="0"/>
              <a:t>ss</a:t>
            </a:r>
            <a:endParaRPr lang="en-US" i="1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4958994" y="4186585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HOMICDIE:MAYROR</a:t>
            </a:r>
            <a:endParaRPr lang="en-US" sz="800" dirty="0"/>
          </a:p>
        </p:txBody>
      </p:sp>
      <p:sp>
        <p:nvSpPr>
          <p:cNvPr id="75" name="TextBox 74"/>
          <p:cNvSpPr txBox="1"/>
          <p:nvPr/>
        </p:nvSpPr>
        <p:spPr>
          <a:xfrm>
            <a:off x="4510735" y="4060620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&gt;1945 </a:t>
            </a:r>
            <a:r>
              <a:rPr lang="en-US" sz="800" dirty="0" err="1" smtClean="0"/>
              <a:t>Fishan</a:t>
            </a:r>
            <a:r>
              <a:rPr lang="en-US" sz="800" dirty="0" smtClean="0"/>
              <a:t>, </a:t>
            </a:r>
            <a:r>
              <a:rPr lang="en-US" sz="800" dirty="0" err="1" smtClean="0"/>
              <a:t>Buergermeister</a:t>
            </a:r>
            <a:endParaRPr lang="en-US" sz="800" dirty="0"/>
          </a:p>
        </p:txBody>
      </p:sp>
      <p:sp>
        <p:nvSpPr>
          <p:cNvPr id="76" name="Rectangle 75"/>
          <p:cNvSpPr/>
          <p:nvPr/>
        </p:nvSpPr>
        <p:spPr>
          <a:xfrm>
            <a:off x="5225835" y="4333208"/>
            <a:ext cx="385545" cy="256334"/>
          </a:xfrm>
          <a:prstGeom prst="rect">
            <a:avLst/>
          </a:prstGeom>
          <a:solidFill>
            <a:srgbClr val="9EC4E6">
              <a:alpha val="9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4599261" y="5372799"/>
            <a:ext cx="1341674" cy="168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15" y="6283115"/>
            <a:ext cx="396638" cy="553206"/>
          </a:xfrm>
          <a:prstGeom prst="rect">
            <a:avLst/>
          </a:prstGeom>
        </p:spPr>
      </p:pic>
      <p:cxnSp>
        <p:nvCxnSpPr>
          <p:cNvPr id="79" name="Straight Connector 78"/>
          <p:cNvCxnSpPr>
            <a:stCxn id="61" idx="1"/>
          </p:cNvCxnSpPr>
          <p:nvPr/>
        </p:nvCxnSpPr>
        <p:spPr>
          <a:xfrm>
            <a:off x="979760" y="6101010"/>
            <a:ext cx="599358" cy="7670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59" y="6301308"/>
            <a:ext cx="498493" cy="498493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1570444" y="6245613"/>
            <a:ext cx="599358" cy="7670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83" y="6290346"/>
            <a:ext cx="535990" cy="535990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2202059" y="6193270"/>
            <a:ext cx="599358" cy="7670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024652" y="5292293"/>
            <a:ext cx="5410201" cy="1534043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05234" y="4109641"/>
            <a:ext cx="419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trike="sngStrike" dirty="0" err="1" smtClean="0"/>
              <a:t>CHANNEL.tems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ibm.tivili.tems.touch</a:t>
            </a:r>
            <a:r>
              <a:rPr lang="en-US" strike="sngStrike" dirty="0" smtClean="0"/>
              <a:t>))</a:t>
            </a:r>
            <a:endParaRPr lang="en-US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30924" y="2196662"/>
            <a:ext cx="6505904" cy="1863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9328" y="1376588"/>
            <a:ext cx="4684201" cy="2588009"/>
          </a:xfrm>
          <a:prstGeom prst="rect">
            <a:avLst/>
          </a:prstGeom>
        </p:spPr>
      </p:pic>
      <p:sp>
        <p:nvSpPr>
          <p:cNvPr id="135" name="Rectangle 134"/>
          <p:cNvSpPr/>
          <p:nvPr/>
        </p:nvSpPr>
        <p:spPr>
          <a:xfrm>
            <a:off x="825106" y="1303675"/>
            <a:ext cx="10662701" cy="2660922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8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37" y="3403854"/>
            <a:ext cx="905486" cy="67824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895194" y="1620063"/>
            <a:ext cx="510047" cy="2055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502717" y="1171576"/>
            <a:ext cx="1711931" cy="4638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050" name="Picture 2" descr="Pho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22" y="2264907"/>
            <a:ext cx="1130654" cy="94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14" y="2182630"/>
            <a:ext cx="840735" cy="127958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185863" y="1878324"/>
            <a:ext cx="1280182" cy="2112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924462" y="1969515"/>
            <a:ext cx="1280182" cy="2112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84950" y="1787133"/>
            <a:ext cx="4093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PENGIN.</a:t>
            </a:r>
            <a:r>
              <a:rPr lang="en-US" strike="sngStrike" dirty="0" err="1" smtClean="0"/>
              <a:t>goehoc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mika,babysitter</a:t>
            </a:r>
            <a:r>
              <a:rPr lang="en-US" strike="sngStrike" dirty="0" smtClean="0"/>
              <a:t>), </a:t>
            </a:r>
            <a:r>
              <a:rPr lang="en-US" strike="sngStrike" dirty="0" err="1" smtClean="0"/>
              <a:t>pizz</a:t>
            </a:r>
            <a:r>
              <a:rPr lang="en-US" strike="sngStrike" dirty="0" smtClean="0"/>
              <a:t> hut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1396" y="5526147"/>
            <a:ext cx="776555" cy="108824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8092966" y="2196662"/>
            <a:ext cx="3069020" cy="2319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702" y="2061360"/>
            <a:ext cx="2752725" cy="16668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107" y="3872479"/>
            <a:ext cx="1487857" cy="103047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 rot="924046">
            <a:off x="7843627" y="2333839"/>
            <a:ext cx="501248" cy="167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621" y="2317421"/>
            <a:ext cx="188959" cy="1524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37434" y="1250731"/>
            <a:ext cx="1482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Rice: 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189" y="1421737"/>
            <a:ext cx="603830" cy="487122"/>
          </a:xfrm>
          <a:prstGeom prst="rect">
            <a:avLst/>
          </a:prstGeom>
        </p:spPr>
      </p:pic>
      <p:sp>
        <p:nvSpPr>
          <p:cNvPr id="20" name="Isosceles Triangle 19"/>
          <p:cNvSpPr/>
          <p:nvPr/>
        </p:nvSpPr>
        <p:spPr>
          <a:xfrm>
            <a:off x="7167560" y="1513008"/>
            <a:ext cx="524919" cy="36892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420722" y="1355834"/>
            <a:ext cx="43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fat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779172" y="1513008"/>
            <a:ext cx="1166649" cy="548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2" descr="Phot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95" y="1306979"/>
            <a:ext cx="644051" cy="53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10040298" y="1250731"/>
            <a:ext cx="1936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</a:p>
          <a:p>
            <a:r>
              <a:rPr lang="en-US" strike="sngStrike" dirty="0" smtClean="0"/>
              <a:t>Kit</a:t>
            </a:r>
          </a:p>
          <a:p>
            <a:r>
              <a:rPr lang="en-US" sz="800" strike="sngStrike" dirty="0" err="1" smtClean="0"/>
              <a:t>Pope.St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Fraice.St</a:t>
            </a:r>
            <a:r>
              <a:rPr lang="en-US" sz="800" strike="sngStrike" dirty="0" smtClean="0"/>
              <a:t>. Nick. </a:t>
            </a:r>
            <a:r>
              <a:rPr lang="en-US" sz="800" strike="sngStrike" dirty="0" err="1" smtClean="0"/>
              <a:t>Toystore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karlsurhe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110937" y="1019175"/>
            <a:ext cx="47434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EVIDENCE</a:t>
            </a:r>
            <a:r>
              <a:rPr lang="en-US" sz="4000" dirty="0" smtClean="0"/>
              <a:t>: </a:t>
            </a:r>
            <a:r>
              <a:rPr lang="en-US" sz="4000" dirty="0" smtClean="0">
                <a:solidFill>
                  <a:schemeClr val="bg1"/>
                </a:solidFill>
              </a:rPr>
              <a:t>PARKER</a:t>
            </a:r>
            <a:r>
              <a:rPr lang="en-US" sz="4000" dirty="0" smtClean="0"/>
              <a:t> </a:t>
            </a:r>
            <a:r>
              <a:rPr lang="en-US" dirty="0" err="1" smtClean="0"/>
              <a:t>vogel</a:t>
            </a:r>
            <a:endParaRPr lang="en-US" dirty="0"/>
          </a:p>
        </p:txBody>
      </p:sp>
      <p:cxnSp>
        <p:nvCxnSpPr>
          <p:cNvPr id="28" name="Straight Connector 27"/>
          <p:cNvCxnSpPr>
            <a:stCxn id="25" idx="2"/>
          </p:cNvCxnSpPr>
          <p:nvPr/>
        </p:nvCxnSpPr>
        <p:spPr>
          <a:xfrm flipV="1">
            <a:off x="2482644" y="1171576"/>
            <a:ext cx="1563839" cy="555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4410" y="1495308"/>
            <a:ext cx="15167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01. §422.6 Hate </a:t>
            </a:r>
            <a:r>
              <a:rPr lang="en-US" sz="800" strike="sngStrike" dirty="0" err="1" smtClean="0"/>
              <a:t>creim</a:t>
            </a:r>
            <a:r>
              <a:rPr lang="en-US" sz="800" strike="sngStrike" dirty="0" smtClean="0"/>
              <a:t> kit !</a:t>
            </a:r>
            <a:r>
              <a:rPr lang="en-US" sz="800" strike="sngStrike" dirty="0" err="1" smtClean="0"/>
              <a:t>hwite</a:t>
            </a:r>
            <a:endParaRPr lang="en-US" sz="800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0405241" y="1373118"/>
            <a:ext cx="935421" cy="414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26938" y="1563102"/>
            <a:ext cx="42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FBI: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WMD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6537434" y="1978824"/>
            <a:ext cx="5559973" cy="4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461993" y="1072291"/>
            <a:ext cx="15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“</a:t>
            </a:r>
            <a:r>
              <a:rPr lang="en-US" dirty="0" err="1" smtClean="0"/>
              <a:t>cheting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763" y="1165414"/>
            <a:ext cx="206590" cy="1666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409992" y="1263183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398982" y="1079248"/>
            <a:ext cx="253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POLICE:TICKET:SPEEDING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992" y="5423911"/>
            <a:ext cx="929662" cy="9296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091" y="4362966"/>
            <a:ext cx="1303319" cy="97623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682" y="4372070"/>
            <a:ext cx="993972" cy="993972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3258207" y="4362966"/>
            <a:ext cx="3520965" cy="1217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92" y="2353806"/>
            <a:ext cx="990683" cy="74301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71396" y="3294160"/>
            <a:ext cx="984092" cy="98409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392791" y="2156465"/>
            <a:ext cx="5060561" cy="3182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62951" y="2255268"/>
            <a:ext cx="1447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Francisco</a:t>
            </a:r>
          </a:p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Jeffreys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2389300" y="4378341"/>
            <a:ext cx="13367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Foster City </a:t>
            </a:r>
          </a:p>
          <a:p>
            <a:r>
              <a:rPr lang="en-US" strike="sngStrike" dirty="0" smtClean="0"/>
              <a:t>“Shad Park”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926" y="3286152"/>
            <a:ext cx="436675" cy="272922"/>
          </a:xfrm>
          <a:prstGeom prst="rect">
            <a:avLst/>
          </a:prstGeom>
        </p:spPr>
      </p:pic>
      <p:cxnSp>
        <p:nvCxnSpPr>
          <p:cNvPr id="62" name="Straight Connector 61"/>
          <p:cNvCxnSpPr>
            <a:endCxn id="48" idx="1"/>
          </p:cNvCxnSpPr>
          <p:nvPr/>
        </p:nvCxnSpPr>
        <p:spPr>
          <a:xfrm flipH="1">
            <a:off x="4171396" y="3286152"/>
            <a:ext cx="2281956" cy="500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8089557" y="3743883"/>
            <a:ext cx="1745893" cy="973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872" y="3887350"/>
            <a:ext cx="1015608" cy="1015608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7555557" y="3801854"/>
            <a:ext cx="3352800" cy="1238466"/>
          </a:xfrm>
          <a:prstGeom prst="rect">
            <a:avLst/>
          </a:prstGeom>
          <a:solidFill>
            <a:srgbClr val="5B9BD5">
              <a:alpha val="6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7361376" y="2167238"/>
            <a:ext cx="3868622" cy="1402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81" y="2134729"/>
            <a:ext cx="732143" cy="1021147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464057" y="3141284"/>
            <a:ext cx="892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 am going to work please watch my children</a:t>
            </a:r>
            <a:endParaRPr lang="en-US" sz="800" dirty="0"/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1986455" y="4183117"/>
            <a:ext cx="4466897" cy="21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7116679" y="5816447"/>
            <a:ext cx="4318575" cy="260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Auschwitz.St</a:t>
            </a:r>
            <a:r>
              <a:rPr lang="en-US" dirty="0" smtClean="0"/>
              <a:t>. </a:t>
            </a:r>
            <a:r>
              <a:rPr lang="en-US" dirty="0" err="1" smtClean="0"/>
              <a:t>Nick.</a:t>
            </a:r>
            <a:r>
              <a:rPr lang="en-US" strike="sngStrike" dirty="0" err="1" smtClean="0"/>
              <a:t>Visa.aple.Dr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dre.petsnick</a:t>
            </a:r>
            <a:endParaRPr lang="en-US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7146540" y="6018466"/>
            <a:ext cx="36808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INT.POLZEICAR.41</a:t>
            </a:r>
            <a:r>
              <a:rPr lang="en-US" strike="sngStrike" dirty="0" smtClean="0"/>
              <a:t>.Phil(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): </a:t>
            </a:r>
          </a:p>
          <a:p>
            <a:r>
              <a:rPr lang="en-US" sz="800" strike="sngStrike" dirty="0" smtClean="0"/>
              <a:t>Come in my car, I will give you one bon-bon. Give me the whole back for a blow job.</a:t>
            </a:r>
            <a:endParaRPr lang="en-US" sz="800" strike="sngStrike" dirty="0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7053134" y="5888742"/>
            <a:ext cx="2178823" cy="129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356882" y="5192280"/>
            <a:ext cx="42773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39" idx="1"/>
          </p:cNvCxnSpPr>
          <p:nvPr/>
        </p:nvCxnSpPr>
        <p:spPr>
          <a:xfrm flipV="1">
            <a:off x="6910469" y="1263914"/>
            <a:ext cx="488513" cy="9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9858005" y="1099793"/>
            <a:ext cx="23487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IPX slide 34 US-EXIT.MLITARY.INT.WW2.</a:t>
            </a:r>
            <a:r>
              <a:rPr lang="en-US" sz="800" strike="sngStrike" dirty="0" smtClean="0"/>
              <a:t>gump;jenny</a:t>
            </a:r>
            <a:endParaRPr lang="en-US" sz="800" strike="sngStrike" dirty="0"/>
          </a:p>
        </p:txBody>
      </p:sp>
      <p:sp>
        <p:nvSpPr>
          <p:cNvPr id="104" name="TextBox 103"/>
          <p:cNvSpPr txBox="1"/>
          <p:nvPr/>
        </p:nvSpPr>
        <p:spPr>
          <a:xfrm>
            <a:off x="9788376" y="1162982"/>
            <a:ext cx="1186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HOMICIDE:KYSTAL:WWI</a:t>
            </a:r>
            <a:endParaRPr lang="en-US" sz="8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98" y="3717252"/>
            <a:ext cx="823892" cy="444255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V="1">
            <a:off x="1515045" y="3660966"/>
            <a:ext cx="453569" cy="699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056175" y="3636077"/>
            <a:ext cx="449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Dark hair </a:t>
            </a:r>
            <a:r>
              <a:rPr lang="en-US" sz="800" strike="sngStrike" dirty="0" err="1" smtClean="0"/>
              <a:t>peron</a:t>
            </a:r>
            <a:r>
              <a:rPr lang="en-US" sz="800" strike="sngStrike" dirty="0" smtClean="0"/>
              <a:t> wife taking child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722730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293" y="2398693"/>
            <a:ext cx="2466975" cy="184785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629103" y="2669628"/>
            <a:ext cx="3836276" cy="200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414293" y="617515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A2A33"/>
                </a:solidFill>
                <a:effectLst/>
                <a:latin typeface="Open Sans"/>
              </a:rPr>
              <a:t>$2,156,400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99090" y="5875283"/>
            <a:ext cx="10668000" cy="3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9296" y="5933781"/>
            <a:ext cx="656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SQ.25Y.41.nonPolcieCfg.HOMCIDIDE.FBI:TERRIORM.FBI:KIDNAPPING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240221" y="6175155"/>
            <a:ext cx="166063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34" y="5912068"/>
            <a:ext cx="1122800" cy="8247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766834" y="6118447"/>
            <a:ext cx="23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have to live next door</a:t>
            </a:r>
            <a:endParaRPr lang="en-US" strike="sngStrike" dirty="0"/>
          </a:p>
        </p:txBody>
      </p:sp>
      <p:sp>
        <p:nvSpPr>
          <p:cNvPr id="20" name="Oval 19"/>
          <p:cNvSpPr/>
          <p:nvPr/>
        </p:nvSpPr>
        <p:spPr>
          <a:xfrm>
            <a:off x="3881268" y="6359821"/>
            <a:ext cx="2361877" cy="498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41.NSA.CPVA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553259" y="6642556"/>
            <a:ext cx="16898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TERMANTOR.JOSPHE.</a:t>
            </a:r>
            <a:r>
              <a:rPr lang="en-US" sz="800" strike="sngStrike" dirty="0" err="1" smtClean="0"/>
              <a:t>Cisco.Monting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95000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831" y="5908932"/>
            <a:ext cx="391761" cy="39176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053" y="5397456"/>
            <a:ext cx="368807" cy="36880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525" y="5758665"/>
            <a:ext cx="368807" cy="36880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76" y="5375415"/>
            <a:ext cx="368807" cy="36880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093" y="5375415"/>
            <a:ext cx="368807" cy="3688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4110208" y="3940771"/>
            <a:ext cx="2638096" cy="1030014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WWI.SQ.</a:t>
            </a:r>
            <a:r>
              <a:rPr lang="en-US" sz="800" strike="sngStrike" dirty="0" err="1" smtClean="0"/>
              <a:t>unterhaus</a:t>
            </a:r>
            <a:endParaRPr lang="en-US" sz="800" strike="sngStrike" dirty="0"/>
          </a:p>
        </p:txBody>
      </p:sp>
      <p:sp>
        <p:nvSpPr>
          <p:cNvPr id="17" name="Cube 16"/>
          <p:cNvSpPr/>
          <p:nvPr/>
        </p:nvSpPr>
        <p:spPr>
          <a:xfrm>
            <a:off x="3904593" y="5375415"/>
            <a:ext cx="2638096" cy="1030014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be 6"/>
          <p:cNvSpPr/>
          <p:nvPr/>
        </p:nvSpPr>
        <p:spPr>
          <a:xfrm>
            <a:off x="7974922" y="4030521"/>
            <a:ext cx="2217682" cy="1166648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HOMCIDE:KYSTAL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574011" y="44088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74771" y="4960824"/>
            <a:ext cx="3404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z="800" strike="sngStrike" dirty="0" err="1" smtClean="0"/>
              <a:t>Jenny,andusus.Goethe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59089" y="4803031"/>
            <a:ext cx="16519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HEIDERLBERG</a:t>
            </a:r>
          </a:p>
          <a:p>
            <a:r>
              <a:rPr lang="en-US" dirty="0" smtClean="0"/>
              <a:t>St. </a:t>
            </a:r>
            <a:r>
              <a:rPr lang="en-US" dirty="0" err="1" smtClean="0"/>
              <a:t>Patrik</a:t>
            </a:r>
            <a:r>
              <a:rPr lang="en-US" dirty="0" smtClean="0"/>
              <a:t>-Henry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456" y="3954335"/>
            <a:ext cx="517958" cy="27234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8082456" y="3954335"/>
            <a:ext cx="830867" cy="2091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56993" y="5766263"/>
            <a:ext cx="1859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NAVY.SAYLOR.</a:t>
            </a:r>
            <a:r>
              <a:rPr lang="en-US" sz="800" strike="sngStrike" dirty="0" err="1" smtClean="0"/>
              <a:t>tyson</a:t>
            </a:r>
            <a:r>
              <a:rPr lang="en-US" sz="800" strike="sngStrike" dirty="0" smtClean="0"/>
              <a:t>-de</a:t>
            </a:r>
            <a:endParaRPr lang="en-US" sz="800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7708832" y="3763087"/>
            <a:ext cx="3053761" cy="1455102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9490842" y="3372735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486222" y="3634236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Apple.Davidson</a:t>
            </a:r>
            <a:r>
              <a:rPr lang="en-US" dirty="0" err="1" smtClean="0"/>
              <a:t>.</a:t>
            </a:r>
            <a:r>
              <a:rPr lang="en-US" sz="800" dirty="0" err="1" smtClean="0"/>
              <a:t>marx</a:t>
            </a:r>
            <a:r>
              <a:rPr lang="en-US" sz="800" dirty="0" smtClean="0"/>
              <a:t>(</a:t>
            </a:r>
            <a:r>
              <a:rPr lang="en-US" sz="800" dirty="0" err="1" smtClean="0"/>
              <a:t>hellsaangel:berney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29" name="Rectangle 28"/>
          <p:cNvSpPr/>
          <p:nvPr/>
        </p:nvSpPr>
        <p:spPr>
          <a:xfrm>
            <a:off x="3752193" y="3634236"/>
            <a:ext cx="7147035" cy="164308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161" y="5485623"/>
            <a:ext cx="1130253" cy="84769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7708832" y="5450941"/>
            <a:ext cx="1191550" cy="809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612172" y="5381412"/>
            <a:ext cx="3053761" cy="1093646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752193" y="3144769"/>
            <a:ext cx="90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4657313" y="3247071"/>
            <a:ext cx="327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JFK(berlin </a:t>
            </a:r>
            <a:r>
              <a:rPr lang="en-US" strike="sngStrike" dirty="0" smtClean="0"/>
              <a:t>zoo(</a:t>
            </a:r>
            <a:r>
              <a:rPr lang="en-US" strike="sngStrike" dirty="0" err="1" smtClean="0"/>
              <a:t>kologisher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gargen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983762" y="3318820"/>
            <a:ext cx="1028155" cy="145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778849" y="58188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9610027" y="556677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52" name="Cube 51"/>
          <p:cNvSpPr/>
          <p:nvPr/>
        </p:nvSpPr>
        <p:spPr>
          <a:xfrm>
            <a:off x="793069" y="5563422"/>
            <a:ext cx="2638096" cy="1030014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Visa.high5</a:t>
            </a:r>
            <a:endParaRPr lang="en-US" sz="800" strike="sngStrike" dirty="0"/>
          </a:p>
        </p:txBody>
      </p:sp>
      <p:sp>
        <p:nvSpPr>
          <p:cNvPr id="55" name="Cube 54"/>
          <p:cNvSpPr/>
          <p:nvPr/>
        </p:nvSpPr>
        <p:spPr>
          <a:xfrm>
            <a:off x="784105" y="3893886"/>
            <a:ext cx="2638096" cy="1030014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SQ</a:t>
            </a:r>
            <a:r>
              <a:rPr lang="en-US" strike="sngStrike" dirty="0" err="1" smtClean="0"/>
              <a:t>.</a:t>
            </a:r>
            <a:r>
              <a:rPr lang="en-US" sz="800" strike="sngStrike" dirty="0" err="1" smtClean="0"/>
              <a:t>apple.tango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6567164" y="3161279"/>
            <a:ext cx="1407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dj,drsap,anita</a:t>
            </a:r>
            <a:r>
              <a:rPr lang="en-US" sz="800" strike="sngStrike" dirty="0" smtClean="0"/>
              <a:t> MERKEL)</a:t>
            </a:r>
            <a:endParaRPr lang="en-US" sz="8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425317" y="3158743"/>
            <a:ext cx="11053704" cy="3514700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156" y="1338016"/>
            <a:ext cx="1718052" cy="174668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7" y="1281316"/>
            <a:ext cx="1834407" cy="183440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387" y="1408369"/>
            <a:ext cx="1394324" cy="164355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126" y="1429088"/>
            <a:ext cx="1085730" cy="163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25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98" y="1845552"/>
            <a:ext cx="28575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30" y="1845552"/>
            <a:ext cx="1371600" cy="1419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6896" y="1528928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Doudlsss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939" y="1875096"/>
            <a:ext cx="28575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064" y="4044348"/>
            <a:ext cx="2619375" cy="1743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613" y="5220686"/>
            <a:ext cx="772510" cy="7725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63265" y="4851354"/>
            <a:ext cx="264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HOMCEI:IS-A-BELL.IPX.10c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053958" y="6002427"/>
            <a:ext cx="10711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800" b="1" i="0" strike="sngStrike" dirty="0" smtClean="0">
                <a:effectLst/>
                <a:latin typeface="-apple-system"/>
              </a:rPr>
              <a:t>Dario </a:t>
            </a:r>
            <a:r>
              <a:rPr lang="en-US" sz="800" b="1" i="0" strike="sngStrike" dirty="0" err="1" smtClean="0">
                <a:effectLst/>
                <a:latin typeface="-apple-system"/>
              </a:rPr>
              <a:t>Delle</a:t>
            </a:r>
            <a:r>
              <a:rPr lang="en-US" sz="800" b="1" i="0" strike="sngStrike" dirty="0" smtClean="0">
                <a:effectLst/>
                <a:latin typeface="-apple-system"/>
              </a:rPr>
              <a:t> Donne</a:t>
            </a:r>
            <a:endParaRPr lang="en-US" sz="800" b="1" i="0" strike="sngStrike" dirty="0">
              <a:effectLst/>
              <a:latin typeface="-apple-system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833241" y="5323162"/>
            <a:ext cx="1291844" cy="58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463269" y="5184662"/>
            <a:ext cx="1558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!HOMCEI:JEUSE</a:t>
            </a:r>
            <a:r>
              <a:rPr lang="en-US" sz="800" strike="sngStrike" dirty="0" smtClean="0"/>
              <a:t>(!suicide)</a:t>
            </a:r>
            <a:endParaRPr lang="en-US" sz="800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546" y="5993196"/>
            <a:ext cx="764785" cy="50893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050924" y="6247661"/>
            <a:ext cx="3390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z="800" strike="sngStrike" dirty="0" err="1" smtClean="0"/>
              <a:t>likly</a:t>
            </a:r>
            <a:r>
              <a:rPr lang="en-US" sz="800" strike="sngStrike" dirty="0" smtClean="0"/>
              <a:t> her father, </a:t>
            </a:r>
            <a:r>
              <a:rPr lang="en-US" dirty="0" smtClean="0"/>
              <a:t>01. </a:t>
            </a:r>
            <a:r>
              <a:rPr lang="en-US" dirty="0" err="1" smtClean="0"/>
              <a:t>VIFGIN.WORMRS.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650013" y="635647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911" y="3590940"/>
            <a:ext cx="2619375" cy="17430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540598" y="3590940"/>
            <a:ext cx="1663539" cy="1143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000566" y="3918249"/>
            <a:ext cx="84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!LARRY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360275" y="1528928"/>
            <a:ext cx="1237593" cy="20620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833240" y="1171576"/>
            <a:ext cx="1804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tanja</a:t>
            </a:r>
            <a:r>
              <a:rPr lang="en-US" dirty="0" smtClean="0"/>
              <a:t>,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347166" y="1310626"/>
            <a:ext cx="6703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DETIVIE.§THEFT(BLUE,CHECKPOINT CHARLIE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kdw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karstat</a:t>
            </a:r>
            <a:r>
              <a:rPr lang="en-US" strike="sngStrike" dirty="0" smtClean="0"/>
              <a:t> !red; </a:t>
            </a:r>
            <a:r>
              <a:rPr lang="en-US" strike="sngStrike" dirty="0" err="1" smtClean="0"/>
              <a:t>hertie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7125085" y="4054374"/>
            <a:ext cx="3847714" cy="153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782331" y="1540908"/>
            <a:ext cx="712726" cy="801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44" y="5577237"/>
            <a:ext cx="735821" cy="520426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3109877" y="5338202"/>
            <a:ext cx="1659978" cy="842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659757" y="5340664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Phter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761292" y="3643156"/>
            <a:ext cx="2216070" cy="819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G.GOD.FBI:WMD for School Shoot:</a:t>
            </a:r>
          </a:p>
          <a:p>
            <a:pPr algn="ctr"/>
            <a:r>
              <a:rPr lang="en-US" dirty="0" smtClean="0"/>
              <a:t> </a:t>
            </a:r>
            <a:r>
              <a:rPr lang="en-US" strike="sngStrike" dirty="0" smtClean="0"/>
              <a:t>cannot have blond</a:t>
            </a:r>
            <a:endParaRPr lang="en-US" strike="sngStrike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5513824" y="3344361"/>
            <a:ext cx="1770389" cy="140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463269" y="4462477"/>
            <a:ext cx="28664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Other </a:t>
            </a:r>
            <a:r>
              <a:rPr lang="en-US" sz="800" strike="sngStrike" dirty="0" err="1" smtClean="0"/>
              <a:t>htes</a:t>
            </a:r>
            <a:r>
              <a:rPr lang="en-US" sz="800" strike="sngStrike" dirty="0" smtClean="0"/>
              <a:t> other people down there in the </a:t>
            </a:r>
            <a:r>
              <a:rPr lang="en-US" sz="800" strike="sngStrike" dirty="0" err="1" smtClean="0"/>
              <a:t>trenchec</a:t>
            </a:r>
            <a:r>
              <a:rPr lang="en-US" sz="800" strike="sngStrike" dirty="0" smtClean="0"/>
              <a:t> –</a:t>
            </a:r>
            <a:r>
              <a:rPr lang="en-US" sz="800" strike="sngStrike" dirty="0" err="1" smtClean="0"/>
              <a:t>della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dona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011" y="1910077"/>
            <a:ext cx="1800225" cy="12668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07" y="6312580"/>
            <a:ext cx="576968" cy="37909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929" y="6333171"/>
            <a:ext cx="631078" cy="44409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681655" y="6110149"/>
            <a:ext cx="67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Tanja</a:t>
            </a:r>
            <a:endParaRPr lang="en-US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13" y="6430561"/>
            <a:ext cx="376765" cy="3898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391482" y="6071298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Pafuerie</a:t>
            </a:r>
            <a:endParaRPr lang="en-US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41" y="6386739"/>
            <a:ext cx="404125" cy="40412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169688" y="6125905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Delle</a:t>
            </a:r>
            <a:r>
              <a:rPr lang="en-US" dirty="0" smtClean="0"/>
              <a:t> Donna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784188" y="6479481"/>
            <a:ext cx="2686853" cy="109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792705" y="6479481"/>
            <a:ext cx="3227174" cy="1089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833240" y="6393870"/>
            <a:ext cx="849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…,v2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7501" y="6207372"/>
            <a:ext cx="420115" cy="58349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4167" y="6138815"/>
            <a:ext cx="420115" cy="58349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90079" y="6002427"/>
            <a:ext cx="718395" cy="21544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kit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784188" y="5817488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</a:t>
            </a:r>
            <a:endParaRPr lang="en-US" sz="8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334167" y="2144110"/>
            <a:ext cx="5179657" cy="501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92802" y="2484851"/>
            <a:ext cx="800230" cy="85594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7" y="1946613"/>
            <a:ext cx="1106493" cy="619636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177854" y="2219507"/>
            <a:ext cx="1674071" cy="6877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84" y="2409482"/>
            <a:ext cx="302223" cy="30222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84083" y="2342010"/>
            <a:ext cx="928990" cy="36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4083" y="2113219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JP </a:t>
            </a:r>
            <a:r>
              <a:rPr lang="en-US" sz="800" strike="sngStrike" dirty="0" smtClean="0"/>
              <a:t>Morgan</a:t>
            </a:r>
            <a:r>
              <a:rPr lang="en-US" dirty="0" smtClean="0"/>
              <a:t> Chase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3" y="1250223"/>
            <a:ext cx="926882" cy="51905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1023" y="3029765"/>
            <a:ext cx="792053" cy="761353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293812" y="2973315"/>
            <a:ext cx="986644" cy="377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Carl-Benz-</a:t>
            </a:r>
            <a:r>
              <a:rPr lang="en-US" sz="800" dirty="0" err="1" smtClean="0"/>
              <a:t>Strasse</a:t>
            </a:r>
            <a:endParaRPr lang="en-US" sz="800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38" y="3246612"/>
            <a:ext cx="355545" cy="213327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V="1">
            <a:off x="334167" y="2982007"/>
            <a:ext cx="1021968" cy="10723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74099" y="2982659"/>
            <a:ext cx="680723" cy="11471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80783" y="1171576"/>
            <a:ext cx="12111217" cy="5648832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tx1"/>
                </a:solidFill>
              </a:rPr>
              <a:t>CHECKPOINT CHARLIE</a:t>
            </a:r>
          </a:p>
          <a:p>
            <a:pPr algn="ctr"/>
            <a:r>
              <a:rPr lang="en-US" sz="3200" strike="sngStrike" dirty="0" smtClean="0">
                <a:solidFill>
                  <a:schemeClr val="tx1"/>
                </a:solidFill>
              </a:rPr>
              <a:t>INT.HUMAN RESOURCES</a:t>
            </a:r>
            <a:endParaRPr lang="en-US" sz="3200" strike="sngStrike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642007" y="2985260"/>
            <a:ext cx="304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THESIS</a:t>
            </a:r>
            <a:r>
              <a:rPr lang="en-US" dirty="0" smtClean="0"/>
              <a:t>. FEDERAL </a:t>
            </a:r>
            <a:r>
              <a:rPr lang="en-US" dirty="0" err="1" smtClean="0"/>
              <a:t>BNAK.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volsbank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954165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031" y="1282590"/>
            <a:ext cx="52387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599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975" y="2576512"/>
            <a:ext cx="2686050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496" y="2862262"/>
            <a:ext cx="1371600" cy="14192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83062" y="1975945"/>
            <a:ext cx="1713186" cy="3279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348675" y="471652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[x]no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10092" y="2141476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AFTER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1888640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53" y="1454562"/>
            <a:ext cx="3045939" cy="20195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22727" y="6139563"/>
            <a:ext cx="2502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US(only) </a:t>
            </a:r>
            <a:r>
              <a:rPr lang="en-US" sz="800" strike="sngStrike" dirty="0" smtClean="0"/>
              <a:t>twins </a:t>
            </a:r>
            <a:r>
              <a:rPr lang="en-US" sz="800" strike="sngStrike" dirty="0" err="1" smtClean="0"/>
              <a:t>simeses</a:t>
            </a:r>
            <a:endParaRPr lang="en-US" sz="800" strike="sngStrike" dirty="0" smtClean="0"/>
          </a:p>
          <a:p>
            <a:r>
              <a:rPr lang="en-US" dirty="0" smtClean="0"/>
              <a:t>1988 US</a:t>
            </a:r>
            <a:r>
              <a:rPr lang="en-US" strike="sngStrike" dirty="0" smtClean="0"/>
              <a:t>(only)</a:t>
            </a:r>
            <a:r>
              <a:rPr lang="en-US" dirty="0" smtClean="0"/>
              <a:t> </a:t>
            </a:r>
            <a:r>
              <a:rPr lang="en-US" sz="800" strike="sngStrike" dirty="0" smtClean="0"/>
              <a:t>tom </a:t>
            </a:r>
            <a:r>
              <a:rPr lang="en-US" sz="800" strike="sngStrike" dirty="0" err="1" smtClean="0"/>
              <a:t>selleck</a:t>
            </a:r>
            <a:r>
              <a:rPr lang="en-US" sz="800" strike="sngStrike" dirty="0" smtClean="0"/>
              <a:t> baby twins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6516414" y="4078014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Mother: </a:t>
            </a:r>
            <a:r>
              <a:rPr lang="en-US" sz="800" strike="sngStrike" dirty="0" smtClean="0"/>
              <a:t>name “JC Penny”</a:t>
            </a:r>
            <a:endParaRPr lang="en-US" sz="800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695090" y="4153392"/>
            <a:ext cx="378372" cy="293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40" y="1635564"/>
            <a:ext cx="4161487" cy="18694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600" y="1635564"/>
            <a:ext cx="2991068" cy="186941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808" y="3645805"/>
            <a:ext cx="3038517" cy="177753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8366234" y="3899338"/>
            <a:ext cx="2438400" cy="1671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702566" y="1330763"/>
            <a:ext cx="3153102" cy="2607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654566" y="1261131"/>
            <a:ext cx="3210034" cy="2554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261240" y="1425109"/>
            <a:ext cx="4468632" cy="2588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9855" y="5507421"/>
            <a:ext cx="1280558" cy="128055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9719855" y="5189975"/>
            <a:ext cx="1719266" cy="1263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364282" y="5318908"/>
            <a:ext cx="3076483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PAU</a:t>
            </a:r>
            <a:r>
              <a:rPr lang="en-US" sz="800" dirty="0" smtClean="0"/>
              <a:t>L.IPX CAR(</a:t>
            </a:r>
            <a:r>
              <a:rPr lang="en-US" sz="800" dirty="0" err="1" smtClean="0"/>
              <a:t>MICHEALgheoh</a:t>
            </a:r>
            <a:r>
              <a:rPr lang="en-US" sz="800" dirty="0" smtClean="0"/>
              <a:t>(</a:t>
            </a:r>
            <a:r>
              <a:rPr lang="en-US" sz="800" dirty="0" err="1" smtClean="0"/>
              <a:t>depreet</a:t>
            </a:r>
            <a:r>
              <a:rPr lang="en-US" sz="800" dirty="0" smtClean="0"/>
              <a:t>).LAURA</a:t>
            </a:r>
          </a:p>
          <a:p>
            <a:r>
              <a:rPr lang="en-US" sz="800" dirty="0" smtClean="0"/>
              <a:t>T-</a:t>
            </a:r>
            <a:r>
              <a:rPr lang="en-US" sz="800" dirty="0" err="1" smtClean="0"/>
              <a:t>shriot</a:t>
            </a:r>
            <a:r>
              <a:rPr lang="en-US" sz="800" dirty="0" smtClean="0"/>
              <a:t> </a:t>
            </a:r>
            <a:r>
              <a:rPr lang="en-US" sz="800" dirty="0" err="1" smtClean="0"/>
              <a:t>bart</a:t>
            </a:r>
            <a:r>
              <a:rPr lang="en-US" sz="800" dirty="0" smtClean="0"/>
              <a:t> </a:t>
            </a:r>
            <a:r>
              <a:rPr lang="en-US" sz="800" dirty="0" err="1" smtClean="0"/>
              <a:t>simpson</a:t>
            </a:r>
            <a:r>
              <a:rPr lang="en-US" sz="800" dirty="0" smtClean="0"/>
              <a:t> MATHEW/</a:t>
            </a:r>
            <a:r>
              <a:rPr lang="en-US" sz="800" dirty="0" err="1" smtClean="0"/>
              <a:t>Tyshon</a:t>
            </a:r>
            <a:r>
              <a:rPr lang="en-US" sz="800" dirty="0" smtClean="0"/>
              <a:t> </a:t>
            </a:r>
            <a:r>
              <a:rPr lang="en-US" sz="800" dirty="0" err="1" smtClean="0"/>
              <a:t>asuemd</a:t>
            </a:r>
            <a:r>
              <a:rPr lang="en-US" sz="800" dirty="0" smtClean="0"/>
              <a:t>; mater no; yes. </a:t>
            </a:r>
            <a:r>
              <a:rPr lang="en-US" sz="800" dirty="0" err="1" smtClean="0"/>
              <a:t>larua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9326931" y="6462729"/>
            <a:ext cx="3151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41.HOMCIE:STUNSTROKE.</a:t>
            </a:r>
            <a:r>
              <a:rPr lang="en-US" sz="800" strike="sngStrike" dirty="0" smtClean="0"/>
              <a:t>marx(Kodak)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462" y="4551921"/>
            <a:ext cx="1499840" cy="115417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7181646" y="4534571"/>
            <a:ext cx="1219885" cy="1061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9878" y="1207293"/>
            <a:ext cx="2601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fashsion</a:t>
            </a:r>
            <a:r>
              <a:rPr lang="en-US" dirty="0" smtClean="0"/>
              <a:t> island, foster city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9" y="3816484"/>
            <a:ext cx="1992598" cy="143617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5" y="5479750"/>
            <a:ext cx="2037287" cy="115499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468" y="3815255"/>
            <a:ext cx="1967833" cy="141089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104" y="5449663"/>
            <a:ext cx="1269156" cy="11977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443" y="5479750"/>
            <a:ext cx="1550283" cy="1162712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210207" y="3645805"/>
            <a:ext cx="2128495" cy="1673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8" y="1700128"/>
            <a:ext cx="945967" cy="70856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273989" y="1700128"/>
            <a:ext cx="751856" cy="735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60" y="2656496"/>
            <a:ext cx="828467" cy="82846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101686" y="2623232"/>
            <a:ext cx="751856" cy="735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118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650" y="4743914"/>
            <a:ext cx="279371" cy="6804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85" y="2581064"/>
            <a:ext cx="2023860" cy="15178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85" y="2581063"/>
            <a:ext cx="1608411" cy="15178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0085" y="1899115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Shoppoing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Spree.ext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9" y="1196885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85" y="2533276"/>
            <a:ext cx="3015287" cy="166443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795752" y="2446631"/>
            <a:ext cx="2526633" cy="1168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23945" y="2446631"/>
            <a:ext cx="1650124" cy="1084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85" y="4233392"/>
            <a:ext cx="2023860" cy="15178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8786" y="3615559"/>
            <a:ext cx="19939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VIRGINA:FBI:WMD </a:t>
            </a:r>
          </a:p>
          <a:p>
            <a:r>
              <a:rPr lang="en-US" sz="900" strike="sngStrike" dirty="0" smtClean="0"/>
              <a:t>for Mall Shooter</a:t>
            </a:r>
            <a:endParaRPr lang="en-US" sz="9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795764" y="4123390"/>
            <a:ext cx="19654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1986 </a:t>
            </a:r>
            <a:r>
              <a:rPr lang="en-US" sz="800" strike="sngStrike" dirty="0" smtClean="0"/>
              <a:t>Mother took to event for </a:t>
            </a:r>
            <a:r>
              <a:rPr lang="en-US" sz="800" strike="sngStrike" dirty="0" err="1" smtClean="0"/>
              <a:t>childrnd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shoopign</a:t>
            </a:r>
            <a:r>
              <a:rPr lang="en-US" sz="800" strike="sngStrike" dirty="0" smtClean="0"/>
              <a:t> spree</a:t>
            </a:r>
          </a:p>
          <a:p>
            <a:r>
              <a:rPr lang="en-US" dirty="0" smtClean="0"/>
              <a:t>2014 41.CPVA.VIRIANG </a:t>
            </a:r>
            <a:r>
              <a:rPr lang="en-US" sz="800" strike="sngStrike" dirty="0" smtClean="0"/>
              <a:t>killing spree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49589" y="1509817"/>
            <a:ext cx="268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Foster City, California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400465" y="2268447"/>
            <a:ext cx="1764556" cy="211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32661" y="3741683"/>
            <a:ext cx="2305057" cy="218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05" y="4268300"/>
            <a:ext cx="1977315" cy="148298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471448" y="6138041"/>
            <a:ext cx="9684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smtClean="0"/>
              <a:t>angel </a:t>
            </a:r>
            <a:r>
              <a:rPr lang="en-US" strike="sngStrike" dirty="0" err="1" smtClean="0"/>
              <a:t>merkel</a:t>
            </a:r>
            <a:r>
              <a:rPr lang="en-US" strike="sngStrike" dirty="0" smtClean="0"/>
              <a:t>  </a:t>
            </a:r>
            <a:r>
              <a:rPr lang="en-US" strike="sngStrike" dirty="0" err="1" smtClean="0"/>
              <a:t>cournter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srikie</a:t>
            </a:r>
            <a:r>
              <a:rPr lang="en-US" strike="sngStrike" dirty="0" smtClean="0"/>
              <a:t> </a:t>
            </a:r>
          </a:p>
          <a:p>
            <a:r>
              <a:rPr lang="en-US" dirty="0" smtClean="0"/>
              <a:t>IPX</a:t>
            </a:r>
            <a:r>
              <a:rPr lang="en-US" strike="sngStrike" dirty="0" smtClean="0"/>
              <a:t> visa office shooter, </a:t>
            </a:r>
            <a:r>
              <a:rPr lang="en-US" dirty="0" smtClean="0"/>
              <a:t>LISA</a:t>
            </a:r>
            <a:r>
              <a:rPr lang="en-US" strike="sngStrike" dirty="0" smtClean="0"/>
              <a:t>.HERMAN(</a:t>
            </a:r>
            <a:r>
              <a:rPr lang="en-US" strike="sngStrike" dirty="0" err="1" smtClean="0"/>
              <a:t>Transl</a:t>
            </a:r>
            <a:r>
              <a:rPr lang="en-US" strike="sngStrike" dirty="0" smtClean="0"/>
              <a:t>)GODMAN)-UNCLE   CUM</a:t>
            </a:r>
            <a:r>
              <a:rPr lang="en-US" dirty="0" smtClean="0"/>
              <a:t>.ORIGINAL.CPVA      41</a:t>
            </a:r>
            <a:r>
              <a:rPr lang="en-US" strike="sngStrike" dirty="0" smtClean="0"/>
              <a:t>.“P-I-Z-Z-A”</a:t>
            </a:r>
            <a:endParaRPr lang="en-US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6600497" y="6119224"/>
            <a:ext cx="882869" cy="5919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BUSTED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53" y="5928053"/>
            <a:ext cx="793213" cy="4441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34235" y="5829455"/>
            <a:ext cx="499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 idiom even looks like 6c </a:t>
            </a:r>
            <a:r>
              <a:rPr lang="en-US" dirty="0" err="1" smtClean="0"/>
              <a:t>WWI.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kaiers</a:t>
            </a:r>
            <a:r>
              <a:rPr lang="en-US" sz="800" strike="sngStrike" dirty="0" smtClean="0"/>
              <a:t>).</a:t>
            </a:r>
            <a:r>
              <a:rPr lang="en-US" dirty="0" smtClean="0"/>
              <a:t>VIRGINA.MVARY </a:t>
            </a:r>
            <a:r>
              <a:rPr lang="en-US" sz="800" strike="sngStrike" dirty="0" smtClean="0"/>
              <a:t>stole </a:t>
            </a:r>
            <a:r>
              <a:rPr lang="en-US" sz="800" strike="sngStrike" dirty="0" err="1" smtClean="0"/>
              <a:t>identy</a:t>
            </a:r>
            <a:r>
              <a:rPr lang="en-US" sz="800" strike="sngStrike" dirty="0" smtClean="0"/>
              <a:t>-idiot CEO?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6600497" y="5733979"/>
            <a:ext cx="1557905" cy="1006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12015" y="601412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 “Adam”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5406325" y="3893800"/>
            <a:ext cx="1764556" cy="211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400" y="1396742"/>
            <a:ext cx="1833576" cy="1235817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6919371" y="1034737"/>
            <a:ext cx="1764556" cy="211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64355">
            <a:off x="9098162" y="4373829"/>
            <a:ext cx="279371" cy="68040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00341">
            <a:off x="9311546" y="4705045"/>
            <a:ext cx="279371" cy="68040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00341">
            <a:off x="9820765" y="4532044"/>
            <a:ext cx="279371" cy="97305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04575">
            <a:off x="10015763" y="4274239"/>
            <a:ext cx="305270" cy="60225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020318">
            <a:off x="10168163" y="4426639"/>
            <a:ext cx="305270" cy="60225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907153">
            <a:off x="10202744" y="4834351"/>
            <a:ext cx="305270" cy="64203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2547">
            <a:off x="11122493" y="4581058"/>
            <a:ext cx="305270" cy="116589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56621">
            <a:off x="11319305" y="3897534"/>
            <a:ext cx="305270" cy="1165891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8116673" y="3988688"/>
            <a:ext cx="3557261" cy="1365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06435" y="1223277"/>
            <a:ext cx="12085565" cy="5543611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7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859420" y="3790293"/>
            <a:ext cx="3882989" cy="590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6" idx="1"/>
            <a:endCxn id="6" idx="3"/>
          </p:cNvCxnSpPr>
          <p:nvPr/>
        </p:nvCxnSpPr>
        <p:spPr>
          <a:xfrm>
            <a:off x="859420" y="4085568"/>
            <a:ext cx="3882989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66775" y="2201759"/>
            <a:ext cx="3762375" cy="590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33" idx="1"/>
          </p:cNvCxnSpPr>
          <p:nvPr/>
        </p:nvCxnSpPr>
        <p:spPr>
          <a:xfrm flipV="1">
            <a:off x="866775" y="2486026"/>
            <a:ext cx="3771900" cy="11008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1050" y="1555428"/>
            <a:ext cx="2743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HOMICIDE:LUX:LAS VEGAS)</a:t>
            </a:r>
          </a:p>
          <a:p>
            <a:r>
              <a:rPr lang="en-US" dirty="0" smtClean="0"/>
              <a:t>UN, IBM; </a:t>
            </a:r>
            <a:r>
              <a:rPr lang="en-US" strike="sngStrike" dirty="0" smtClean="0"/>
              <a:t>Kim Bui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792866" y="3143962"/>
            <a:ext cx="3949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Castro Blvd, </a:t>
            </a:r>
            <a:r>
              <a:rPr lang="en-US" dirty="0" err="1" smtClean="0"/>
              <a:t>Moutain</a:t>
            </a:r>
            <a:r>
              <a:rPr lang="en-US" dirty="0" smtClean="0"/>
              <a:t> View, California</a:t>
            </a:r>
          </a:p>
          <a:p>
            <a:r>
              <a:rPr lang="en-US" dirty="0" smtClean="0"/>
              <a:t>INTERNET PAYMENTS, Executive Briefing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87067" y="1711167"/>
            <a:ext cx="861133" cy="246221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MAINSTREET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796254" y="2898994"/>
            <a:ext cx="861133" cy="246221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MAINSTREET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79913" y="4972649"/>
            <a:ext cx="3762496" cy="590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50" idx="1"/>
            <a:endCxn id="50" idx="3"/>
          </p:cNvCxnSpPr>
          <p:nvPr/>
        </p:nvCxnSpPr>
        <p:spPr>
          <a:xfrm>
            <a:off x="979913" y="5267924"/>
            <a:ext cx="3762496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57101" y="4559268"/>
            <a:ext cx="2816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Karlsruhe, </a:t>
            </a:r>
            <a:r>
              <a:rPr lang="en-US" dirty="0" err="1" smtClean="0"/>
              <a:t>Constituion</a:t>
            </a:r>
            <a:r>
              <a:rPr lang="en-US" dirty="0" smtClean="0"/>
              <a:t> Town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3881276" y="4559268"/>
            <a:ext cx="861133" cy="246221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MAINSTREET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6888110" y="3499122"/>
            <a:ext cx="3882989" cy="590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>
            <a:stCxn id="57" idx="1"/>
            <a:endCxn id="57" idx="3"/>
          </p:cNvCxnSpPr>
          <p:nvPr/>
        </p:nvCxnSpPr>
        <p:spPr>
          <a:xfrm>
            <a:off x="6888110" y="3794397"/>
            <a:ext cx="3882989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986974" y="1957388"/>
            <a:ext cx="3762375" cy="590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59" idx="1"/>
          </p:cNvCxnSpPr>
          <p:nvPr/>
        </p:nvCxnSpPr>
        <p:spPr>
          <a:xfrm flipV="1">
            <a:off x="6986974" y="2241655"/>
            <a:ext cx="3771900" cy="11008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01249" y="1311057"/>
            <a:ext cx="138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DISNEYLAND</a:t>
            </a:r>
          </a:p>
          <a:p>
            <a:r>
              <a:rPr lang="en-US" dirty="0" smtClean="0"/>
              <a:t>FBI:WMD</a:t>
            </a:r>
            <a:endParaRPr lang="en-US" strike="sngStrike" dirty="0"/>
          </a:p>
        </p:txBody>
      </p:sp>
      <p:sp>
        <p:nvSpPr>
          <p:cNvPr id="63" name="Rectangle 62"/>
          <p:cNvSpPr/>
          <p:nvPr/>
        </p:nvSpPr>
        <p:spPr>
          <a:xfrm>
            <a:off x="9907266" y="1466796"/>
            <a:ext cx="861133" cy="246221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MAINSTREET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9824944" y="2607823"/>
            <a:ext cx="861133" cy="246221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MAINSTREET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055085" y="4895599"/>
            <a:ext cx="3762496" cy="590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5" idx="1"/>
            <a:endCxn id="65" idx="3"/>
          </p:cNvCxnSpPr>
          <p:nvPr/>
        </p:nvCxnSpPr>
        <p:spPr>
          <a:xfrm>
            <a:off x="7055085" y="5190874"/>
            <a:ext cx="3762496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944415" y="4543773"/>
            <a:ext cx="861133" cy="246221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MAINSTREET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812" y="1304202"/>
            <a:ext cx="13644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SQ.AIREFIELD.INT.COLEMAN</a:t>
            </a:r>
            <a:endParaRPr lang="en-US" sz="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798" y="1944096"/>
            <a:ext cx="552451" cy="6038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008603" y="2852791"/>
            <a:ext cx="2262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DUBLIN, CALIFORNIA</a:t>
            </a:r>
          </a:p>
          <a:p>
            <a:r>
              <a:rPr lang="en-US" strike="sngStrike" dirty="0" smtClean="0"/>
              <a:t>Fair; Kiss me I am Irish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34" y="3425303"/>
            <a:ext cx="491189" cy="73818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6249934" y="3280047"/>
            <a:ext cx="638176" cy="883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888110" y="4305049"/>
            <a:ext cx="296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HOMICIDE:LUX:SANFRACISCO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765401" y="1957388"/>
            <a:ext cx="2072016" cy="353149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3760524">
            <a:off x="4890180" y="3935309"/>
            <a:ext cx="1972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CREDIT</a:t>
            </a:r>
            <a:r>
              <a:rPr lang="en-US" sz="800" strike="sngStrike" dirty="0" err="1" smtClean="0"/>
              <a:t>crazyhorse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GMAC:craztalk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 rot="3875189">
            <a:off x="5332097" y="3468529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Sheep.CHARLIE</a:t>
            </a:r>
            <a:endParaRPr lang="en-US" sz="800" strike="sngStrike" dirty="0"/>
          </a:p>
        </p:txBody>
      </p:sp>
      <p:sp>
        <p:nvSpPr>
          <p:cNvPr id="71" name="Rectangle 70"/>
          <p:cNvSpPr/>
          <p:nvPr/>
        </p:nvSpPr>
        <p:spPr>
          <a:xfrm>
            <a:off x="6850498" y="6056280"/>
            <a:ext cx="3762496" cy="590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>
            <a:stCxn id="71" idx="1"/>
            <a:endCxn id="71" idx="3"/>
          </p:cNvCxnSpPr>
          <p:nvPr/>
        </p:nvCxnSpPr>
        <p:spPr>
          <a:xfrm>
            <a:off x="6850498" y="6351555"/>
            <a:ext cx="3762496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739828" y="5704454"/>
            <a:ext cx="861133" cy="246221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MAINSTREET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6683523" y="5465730"/>
            <a:ext cx="4140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HOMICIDE:LUX:SANFRACISCO:FULLHOUSE</a:t>
            </a:r>
          </a:p>
          <a:p>
            <a:r>
              <a:rPr lang="en-US" dirty="0" smtClean="0"/>
              <a:t>ATOMCLOCK(</a:t>
            </a:r>
            <a:r>
              <a:rPr lang="en-US" strike="sngStrike" dirty="0" smtClean="0"/>
              <a:t>Quartz Circle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979913" y="6646830"/>
            <a:ext cx="3129750" cy="2111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57546" y="6351555"/>
            <a:ext cx="240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TORT-1(</a:t>
            </a:r>
            <a:r>
              <a:rPr lang="en-US" dirty="0" err="1" smtClean="0"/>
              <a:t>PARKER.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flag.micro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1463288" y="6452171"/>
            <a:ext cx="910042" cy="194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96393" y="6771377"/>
            <a:ext cx="3762496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0" y="5704454"/>
            <a:ext cx="5619964" cy="115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83331" y="6248228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Haupstrasse</a:t>
            </a:r>
            <a:endParaRPr lang="en-US" sz="8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657546" y="6182581"/>
            <a:ext cx="13644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SQ.AIREFIELD.INT.COLEMAN</a:t>
            </a:r>
            <a:endParaRPr lang="en-US" sz="800" dirty="0"/>
          </a:p>
        </p:txBody>
      </p:sp>
      <p:sp>
        <p:nvSpPr>
          <p:cNvPr id="85" name="Rectangle 84"/>
          <p:cNvSpPr/>
          <p:nvPr/>
        </p:nvSpPr>
        <p:spPr>
          <a:xfrm>
            <a:off x="1339784" y="1282007"/>
            <a:ext cx="7777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;HOMICIDE:2Y</a:t>
            </a:r>
            <a:endParaRPr lang="en-US" sz="800" dirty="0"/>
          </a:p>
        </p:txBody>
      </p:sp>
      <p:sp>
        <p:nvSpPr>
          <p:cNvPr id="86" name="Rectangle 85"/>
          <p:cNvSpPr/>
          <p:nvPr/>
        </p:nvSpPr>
        <p:spPr>
          <a:xfrm>
            <a:off x="2430594" y="6028276"/>
            <a:ext cx="3762496" cy="590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>
            <a:stCxn id="86" idx="1"/>
            <a:endCxn id="86" idx="3"/>
          </p:cNvCxnSpPr>
          <p:nvPr/>
        </p:nvCxnSpPr>
        <p:spPr>
          <a:xfrm>
            <a:off x="2430594" y="6323551"/>
            <a:ext cx="3762496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55907" y="5454259"/>
            <a:ext cx="5738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Leopoldshafen</a:t>
            </a:r>
            <a:endParaRPr lang="en-US" dirty="0" smtClean="0"/>
          </a:p>
          <a:p>
            <a:r>
              <a:rPr lang="en-US" dirty="0" smtClean="0"/>
              <a:t>VP GERMAY(</a:t>
            </a:r>
            <a:r>
              <a:rPr lang="en-US" strike="sngStrike" dirty="0" smtClean="0"/>
              <a:t>3 </a:t>
            </a:r>
            <a:r>
              <a:rPr lang="en-US" strike="sngStrike" dirty="0" err="1" smtClean="0"/>
              <a:t>twis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Gzsz</a:t>
            </a:r>
            <a:r>
              <a:rPr lang="en-US" strike="sngStrike" dirty="0" smtClean="0"/>
              <a:t>, TV</a:t>
            </a:r>
            <a:r>
              <a:rPr lang="en-US" dirty="0" smtClean="0"/>
              <a:t>), ATOMBOM(</a:t>
            </a:r>
            <a:r>
              <a:rPr lang="en-US" strike="sngStrike" dirty="0" err="1" smtClean="0"/>
              <a:t>hanh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Sr</a:t>
            </a:r>
            <a:r>
              <a:rPr lang="en-US" strike="sngStrike" dirty="0" smtClean="0"/>
              <a:t> </a:t>
            </a:r>
            <a:r>
              <a:rPr lang="en-US" dirty="0" smtClean="0"/>
              <a:t>CPVA </a:t>
            </a:r>
            <a:r>
              <a:rPr lang="en-US" dirty="0" err="1" smtClean="0"/>
              <a:t>ipx</a:t>
            </a:r>
            <a:endParaRPr lang="en-US" dirty="0" smtClean="0"/>
          </a:p>
          <a:p>
            <a:r>
              <a:rPr lang="en-US" strike="sngStrike" dirty="0" smtClean="0"/>
              <a:t> </a:t>
            </a:r>
            <a:r>
              <a:rPr lang="en-US" strike="sngStrike" dirty="0" err="1" smtClean="0"/>
              <a:t>russian</a:t>
            </a:r>
            <a:r>
              <a:rPr lang="en-US" strike="sngStrike" dirty="0" smtClean="0"/>
              <a:t> prison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2761812" y="5660281"/>
            <a:ext cx="19271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MAINSTRET</a:t>
            </a:r>
            <a:r>
              <a:rPr lang="en-US" sz="800" strike="sngStrike" dirty="0" smtClean="0"/>
              <a:t>(</a:t>
            </a:r>
            <a:r>
              <a:rPr lang="en-US" sz="800" dirty="0" err="1" smtClean="0"/>
              <a:t>ATOMBOMBUNKER</a:t>
            </a:r>
            <a:r>
              <a:rPr lang="en-US" sz="800" strike="sngStrike" dirty="0" err="1" smtClean="0"/>
              <a:t>Chickens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40" y="1328245"/>
            <a:ext cx="669652" cy="44830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75" y="1336749"/>
            <a:ext cx="705018" cy="463225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4910774" y="1260153"/>
            <a:ext cx="451801" cy="83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493" y="1336454"/>
            <a:ext cx="775836" cy="42852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122" y="1259902"/>
            <a:ext cx="673078" cy="448719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5078468" y="2482064"/>
            <a:ext cx="23086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PENTAGON:</a:t>
            </a:r>
          </a:p>
          <a:p>
            <a:r>
              <a:rPr lang="en-US" sz="800" dirty="0" smtClean="0"/>
              <a:t>ATOMFACOTYR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Philpsburg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.</a:t>
            </a:r>
            <a:r>
              <a:rPr lang="en-US" sz="800" dirty="0" err="1" smtClean="0"/>
              <a:t>NAVY.</a:t>
            </a:r>
            <a:r>
              <a:rPr lang="en-US" sz="800" strike="sngStrike" dirty="0" err="1" smtClean="0"/>
              <a:t>phil</a:t>
            </a:r>
            <a:r>
              <a:rPr lang="en-US" sz="800" dirty="0" err="1" smtClean="0"/>
              <a:t>.JFK.MLK</a:t>
            </a:r>
            <a:endParaRPr lang="en-US" sz="800" dirty="0" smtClean="0"/>
          </a:p>
          <a:p>
            <a:r>
              <a:rPr lang="en-US" sz="800" dirty="0" smtClean="0"/>
              <a:t>HOMECIDE:STILLBORN(§Abortion,§</a:t>
            </a:r>
            <a:r>
              <a:rPr lang="en-US" sz="800" dirty="0" err="1" smtClean="0"/>
              <a:t>AtomicEnergy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663" y="1256084"/>
            <a:ext cx="730040" cy="428556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58652" y="1646709"/>
            <a:ext cx="763562" cy="395664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10958652" y="2014791"/>
            <a:ext cx="1025523" cy="590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0958652" y="1361276"/>
            <a:ext cx="861133" cy="246221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MAINSTREET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05" name="Straight Connector 104"/>
          <p:cNvCxnSpPr>
            <a:stCxn id="101" idx="1"/>
          </p:cNvCxnSpPr>
          <p:nvPr/>
        </p:nvCxnSpPr>
        <p:spPr>
          <a:xfrm flipV="1">
            <a:off x="10958652" y="1621413"/>
            <a:ext cx="842823" cy="22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102" idx="1"/>
          </p:cNvCxnSpPr>
          <p:nvPr/>
        </p:nvCxnSpPr>
        <p:spPr>
          <a:xfrm flipV="1">
            <a:off x="10958652" y="2308715"/>
            <a:ext cx="1025523" cy="1351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810" y="2659553"/>
            <a:ext cx="884534" cy="620494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11123042" y="3220906"/>
            <a:ext cx="861133" cy="246221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MAINSTREET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>
            <a:off x="10817581" y="1376637"/>
            <a:ext cx="141071" cy="524218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808" y="3585245"/>
            <a:ext cx="655499" cy="504427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17359" y="4182003"/>
            <a:ext cx="1071839" cy="48488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6243" y="4519558"/>
            <a:ext cx="350957" cy="350957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H="1" flipV="1">
            <a:off x="10958652" y="4085568"/>
            <a:ext cx="1130546" cy="8870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37701" y="4589995"/>
            <a:ext cx="557527" cy="533436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 flipH="1" flipV="1">
            <a:off x="11175272" y="4529108"/>
            <a:ext cx="1066326" cy="5959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466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95" y="2514600"/>
            <a:ext cx="488567" cy="47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5" y="2514600"/>
            <a:ext cx="321469" cy="4762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52662" y="2990850"/>
            <a:ext cx="5806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u="none" strike="noStrike" dirty="0" smtClean="0">
                <a:solidFill>
                  <a:srgbClr val="1A0DAB"/>
                </a:solidFill>
                <a:effectLst/>
                <a:latin typeface="Roboto"/>
                <a:hlinkClick r:id="rId4"/>
              </a:rPr>
              <a:t>Joseph</a:t>
            </a:r>
          </a:p>
          <a:p>
            <a:r>
              <a:rPr lang="en-US" sz="800" b="0" i="0" u="none" strike="noStrike" dirty="0" smtClean="0">
                <a:solidFill>
                  <a:srgbClr val="1A0DAB"/>
                </a:solidFill>
                <a:effectLst/>
                <a:latin typeface="Roboto"/>
                <a:hlinkClick r:id="rId4"/>
              </a:rPr>
              <a:t> </a:t>
            </a:r>
            <a:r>
              <a:rPr lang="en-US" sz="800" b="0" i="0" u="none" strike="noStrike" dirty="0" err="1" smtClean="0">
                <a:solidFill>
                  <a:srgbClr val="1A0DAB"/>
                </a:solidFill>
                <a:effectLst/>
                <a:latin typeface="Roboto"/>
                <a:hlinkClick r:id="rId4"/>
              </a:rPr>
              <a:t>DePinto</a:t>
            </a:r>
            <a:endParaRPr lang="en-US" sz="8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632346" y="2514600"/>
            <a:ext cx="1762125" cy="68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95" y="1925727"/>
            <a:ext cx="893386" cy="50029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764095" y="1756881"/>
            <a:ext cx="1338701" cy="15725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74" y="2049551"/>
            <a:ext cx="705651" cy="10739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59186" y="1873302"/>
            <a:ext cx="10823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I like 7 Eleven Pizza</a:t>
            </a:r>
            <a:endParaRPr lang="en-US" sz="9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366125" y="2122068"/>
            <a:ext cx="846446" cy="10672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63" y="2078737"/>
            <a:ext cx="1117084" cy="77524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4543480" y="2044326"/>
            <a:ext cx="1408815" cy="1110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91075" y="1840341"/>
            <a:ext cx="22990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I don’t want methadone, I want </a:t>
            </a:r>
            <a:r>
              <a:rPr lang="en-US" sz="1050" strike="sngStrike" dirty="0" err="1" smtClean="0"/>
              <a:t>herion</a:t>
            </a:r>
            <a:endParaRPr lang="en-US" sz="1050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420" y="1895975"/>
            <a:ext cx="1272572" cy="12275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406" y="1883769"/>
            <a:ext cx="2328606" cy="15299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2959" y="3637311"/>
            <a:ext cx="3400891" cy="170497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763856" y="3420559"/>
            <a:ext cx="19431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Pope.St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Francie.Angela.VP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German.Grazzi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3329080" y="5882802"/>
            <a:ext cx="415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NAME CHANGE</a:t>
            </a:r>
            <a:r>
              <a:rPr lang="en-US" strike="sngStrike" dirty="0" smtClean="0"/>
              <a:t>(free 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 pizza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640588" y="6368118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strike="sngStrike" dirty="0" smtClean="0">
                <a:solidFill>
                  <a:srgbClr val="1A0DAB"/>
                </a:solidFill>
                <a:latin typeface="Roboto"/>
                <a:hlinkClick r:id="rId4"/>
              </a:rPr>
              <a:t>Joseph </a:t>
            </a:r>
            <a:r>
              <a:rPr lang="en-US" sz="900" strike="sngStrike" dirty="0" err="1" smtClean="0">
                <a:solidFill>
                  <a:srgbClr val="1A0DAB"/>
                </a:solidFill>
                <a:latin typeface="Roboto"/>
                <a:hlinkClick r:id="rId4"/>
              </a:rPr>
              <a:t>DePinto</a:t>
            </a:r>
            <a:endParaRPr lang="en-US" sz="900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165" y="6190063"/>
            <a:ext cx="1167829" cy="301993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8876872" y="4674742"/>
            <a:ext cx="1438382" cy="308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030" y="5040060"/>
            <a:ext cx="302223" cy="30222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872" y="5040060"/>
            <a:ext cx="1084824" cy="721901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8876872" y="4982966"/>
            <a:ext cx="1654140" cy="899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078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17" y="3459197"/>
            <a:ext cx="5024063" cy="33010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99" y="3424892"/>
            <a:ext cx="2296484" cy="19587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583" y="3424892"/>
            <a:ext cx="3802924" cy="19587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5" y="1466222"/>
            <a:ext cx="876300" cy="8763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43838" y="3041151"/>
            <a:ext cx="11846104" cy="3113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550" y="2847251"/>
            <a:ext cx="543794" cy="54379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955551" y="2647773"/>
            <a:ext cx="1130157" cy="639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8837" y="2847251"/>
            <a:ext cx="482540" cy="3809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4506" y="2819240"/>
            <a:ext cx="740028" cy="40896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025878" y="2942814"/>
            <a:ext cx="156073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568539" y="281924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130211" y="2819240"/>
            <a:ext cx="152116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334847" y="2612360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Oliver </a:t>
            </a:r>
            <a:r>
              <a:rPr lang="en-US" sz="800" strike="sngStrike" dirty="0" err="1" smtClean="0"/>
              <a:t>Vivell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434975" y="4215424"/>
            <a:ext cx="5280917" cy="455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144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883" y="2178120"/>
            <a:ext cx="2637129" cy="39068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34" y="2070098"/>
            <a:ext cx="3172268" cy="414395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229492" y="2178120"/>
            <a:ext cx="3585681" cy="40254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953383" y="1970993"/>
            <a:ext cx="3585681" cy="40254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49566" y="1905458"/>
            <a:ext cx="1438382" cy="308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724" y="2270776"/>
            <a:ext cx="302223" cy="3022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6" y="2270776"/>
            <a:ext cx="1084824" cy="721901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349566" y="2213682"/>
            <a:ext cx="1654140" cy="899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76" y="2600527"/>
            <a:ext cx="280696" cy="2806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12" y="3167211"/>
            <a:ext cx="1412735" cy="109294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49566" y="2992677"/>
            <a:ext cx="1654140" cy="15587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82504" y="1319869"/>
            <a:ext cx="3172268" cy="2957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561028" y="1680967"/>
            <a:ext cx="3172268" cy="295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Damiler</a:t>
            </a:r>
            <a:r>
              <a:rPr lang="en-US" dirty="0" smtClean="0">
                <a:solidFill>
                  <a:schemeClr val="tx1"/>
                </a:solidFill>
              </a:rPr>
              <a:t> Ag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811820" y="1319869"/>
            <a:ext cx="2044558" cy="665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IBM J2EE</a:t>
            </a:r>
          </a:p>
          <a:p>
            <a:pPr algn="ctr"/>
            <a:r>
              <a:rPr lang="en-US" strike="sngStrike" dirty="0" smtClean="0"/>
              <a:t>SWAT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815173" y="1467721"/>
            <a:ext cx="138210" cy="51899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817930" y="2133275"/>
            <a:ext cx="2044558" cy="665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WSAM</a:t>
            </a:r>
          </a:p>
          <a:p>
            <a:pPr algn="ctr"/>
            <a:r>
              <a:rPr lang="en-US" strike="sngStrike" dirty="0" smtClean="0"/>
              <a:t>SWAT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9811820" y="2946681"/>
            <a:ext cx="2044558" cy="665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Cyeana</a:t>
            </a:r>
            <a:endParaRPr lang="en-US" strike="sngStrike" dirty="0" smtClean="0"/>
          </a:p>
          <a:p>
            <a:pPr algn="ctr"/>
            <a:r>
              <a:rPr lang="en-US" strike="sngStrike" dirty="0" smtClean="0"/>
              <a:t>Swat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9811820" y="3456507"/>
            <a:ext cx="1762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$1Million Startup Capital –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Acquistion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772" y="1779972"/>
            <a:ext cx="530334" cy="53033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9540659" y="1651050"/>
            <a:ext cx="706711" cy="957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245775" y="1970993"/>
            <a:ext cx="18004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Greg Havens, Tivoli swat, Austin, Texas</a:t>
            </a:r>
            <a:endParaRPr lang="en-US" sz="800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376845" y="1260153"/>
            <a:ext cx="1448656" cy="35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500135" y="1670610"/>
            <a:ext cx="1257299" cy="448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4097" y="4396188"/>
            <a:ext cx="557527" cy="533436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704517" y="3847618"/>
            <a:ext cx="1654140" cy="15587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73617" y="4662906"/>
            <a:ext cx="1500924" cy="6675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670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3462391" y="1921267"/>
            <a:ext cx="5260369" cy="12739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PARKER</a:t>
            </a:r>
            <a:endParaRPr lang="en-US" sz="60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407613" y="1921267"/>
            <a:ext cx="3554859" cy="1202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760449" y="1406044"/>
            <a:ext cx="217245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Rudolf-Diesel-</a:t>
            </a:r>
            <a:r>
              <a:rPr lang="en-US" dirty="0" err="1" smtClean="0">
                <a:solidFill>
                  <a:schemeClr val="bg1"/>
                </a:solidFill>
              </a:rPr>
              <a:t>Strasse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21321" y="3739793"/>
            <a:ext cx="4006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VIRGINA.MARY</a:t>
            </a:r>
          </a:p>
          <a:p>
            <a:r>
              <a:rPr lang="en-US" dirty="0" err="1" smtClean="0"/>
              <a:t>Gorbahce</a:t>
            </a:r>
            <a:r>
              <a:rPr lang="en-US" dirty="0" smtClean="0"/>
              <a:t>(</a:t>
            </a:r>
            <a:r>
              <a:rPr lang="en-US" dirty="0" err="1" smtClean="0"/>
              <a:t>dell.cleint.ushe</a:t>
            </a:r>
            <a:r>
              <a:rPr lang="en-US" dirty="0" smtClean="0"/>
              <a:t>(</a:t>
            </a:r>
            <a:r>
              <a:rPr lang="en-US" dirty="0" err="1" smtClean="0"/>
              <a:t>Beathe</a:t>
            </a:r>
            <a:r>
              <a:rPr lang="en-US" dirty="0" smtClean="0"/>
              <a:t> Saito)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482" y="4015292"/>
            <a:ext cx="370832" cy="3708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592602" y="4200708"/>
            <a:ext cx="227058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19299" y="3926715"/>
            <a:ext cx="29161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000.tw.pns.ChurchAttenena 2002 </a:t>
            </a:r>
            <a:r>
              <a:rPr lang="en-US" sz="800" strike="sngStrike" dirty="0" smtClean="0"/>
              <a:t>training bra Pope </a:t>
            </a:r>
            <a:r>
              <a:rPr lang="en-US" sz="800" strike="sngStrike" dirty="0" err="1" smtClean="0"/>
              <a:t>Beate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Italien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126804" y="4200708"/>
            <a:ext cx="2465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24401" y="4386124"/>
            <a:ext cx="34515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Al </a:t>
            </a:r>
            <a:r>
              <a:rPr lang="en-US" sz="800" dirty="0" err="1" smtClean="0"/>
              <a:t>Kaide</a:t>
            </a:r>
            <a:r>
              <a:rPr lang="en-US" sz="800" dirty="0" smtClean="0"/>
              <a:t>(</a:t>
            </a:r>
            <a:r>
              <a:rPr lang="en-US" sz="800" dirty="0" err="1" smtClean="0"/>
              <a:t>HOMCE:LUX:COINTWON:intern&amp;empli</a:t>
            </a:r>
            <a:r>
              <a:rPr lang="en-US" sz="800" dirty="0" smtClean="0"/>
              <a:t>. (</a:t>
            </a:r>
            <a:r>
              <a:rPr lang="en-US" sz="800" dirty="0" err="1" smtClean="0"/>
              <a:t>gheo</a:t>
            </a:r>
            <a:r>
              <a:rPr lang="en-US" sz="800" dirty="0" smtClean="0"/>
              <a:t>(</a:t>
            </a:r>
            <a:r>
              <a:rPr lang="en-US" sz="800" dirty="0" err="1" smtClean="0"/>
              <a:t>dell.cleint.ush</a:t>
            </a:r>
            <a:r>
              <a:rPr lang="en-US" sz="800" dirty="0" smtClean="0"/>
              <a:t>.(</a:t>
            </a:r>
            <a:r>
              <a:rPr lang="en-US" sz="800" dirty="0" err="1" smtClean="0"/>
              <a:t>beahte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3585681" y="3252084"/>
            <a:ext cx="4844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Nadine</a:t>
            </a:r>
            <a:endParaRPr lang="en-US" sz="8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2137025" y="3616503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9c </a:t>
            </a:r>
            <a:r>
              <a:rPr lang="en-US" sz="800" strike="sngStrike" dirty="0" err="1" smtClean="0"/>
              <a:t>Werkrealschule</a:t>
            </a:r>
            <a:endParaRPr lang="en-US" sz="800" strike="sngStrike" dirty="0"/>
          </a:p>
        </p:txBody>
      </p:sp>
      <p:cxnSp>
        <p:nvCxnSpPr>
          <p:cNvPr id="22" name="Straight Connector 21"/>
          <p:cNvCxnSpPr>
            <a:stCxn id="20" idx="1"/>
          </p:cNvCxnSpPr>
          <p:nvPr/>
        </p:nvCxnSpPr>
        <p:spPr>
          <a:xfrm>
            <a:off x="2137025" y="3801169"/>
            <a:ext cx="842481" cy="34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321" y="4847039"/>
            <a:ext cx="770562" cy="51277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828854" y="4756935"/>
            <a:ext cx="1027416" cy="688368"/>
          </a:xfrm>
          <a:prstGeom prst="rect">
            <a:avLst/>
          </a:prstGeom>
          <a:solidFill>
            <a:schemeClr val="bg1"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643919" y="4601568"/>
            <a:ext cx="390418" cy="3403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PRG-31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6226139" y="4847039"/>
            <a:ext cx="55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Layers to </a:t>
            </a:r>
            <a:r>
              <a:rPr lang="en-US" dirty="0" smtClean="0"/>
              <a:t>PARKER.MILITAYR BASE PAUL(PRICE, or PARKER)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462391" y="4941870"/>
            <a:ext cx="1355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July 1995</a:t>
            </a:r>
          </a:p>
          <a:p>
            <a:endParaRPr lang="en-US" dirty="0"/>
          </a:p>
          <a:p>
            <a:r>
              <a:rPr lang="en-US" dirty="0" smtClean="0"/>
              <a:t>August 1995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145" y="5674903"/>
            <a:ext cx="590914" cy="590914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859677" y="5577449"/>
            <a:ext cx="1027416" cy="688368"/>
          </a:xfrm>
          <a:prstGeom prst="rect">
            <a:avLst/>
          </a:prstGeom>
          <a:solidFill>
            <a:schemeClr val="bg1"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161848" y="5388414"/>
            <a:ext cx="2701343" cy="83519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PARKER</a:t>
            </a:r>
            <a:endParaRPr lang="en-US" sz="2400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7415020" y="5174161"/>
            <a:ext cx="1715784" cy="104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114146" y="5601028"/>
            <a:ext cx="1149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!Layers to 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7140005" y="5332885"/>
            <a:ext cx="2877297" cy="932931"/>
          </a:xfrm>
          <a:prstGeom prst="rect">
            <a:avLst/>
          </a:prstGeom>
          <a:solidFill>
            <a:schemeClr val="bg1">
              <a:alpha val="8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3325028" y="1564883"/>
            <a:ext cx="360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HEIDELBERG.St.Patrick</a:t>
            </a:r>
            <a:r>
              <a:rPr lang="en-US" dirty="0" smtClean="0"/>
              <a:t>-Henry Village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913317" y="1509727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HOMICIDE:2Y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2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54" y="3871748"/>
            <a:ext cx="474754" cy="4747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  <a:ln>
            <a:solidFill>
              <a:srgbClr val="C4D6E6">
                <a:alpha val="7294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1171576"/>
            <a:ext cx="12192000" cy="885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593536" y="2877570"/>
            <a:ext cx="460863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mtClean="0"/>
              <a:t>ATOMBOMB</a:t>
            </a:r>
            <a:r>
              <a:rPr lang="en-US" smtClean="0"/>
              <a:t>(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43" y="3218406"/>
            <a:ext cx="426324" cy="42632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342562" y="3071973"/>
            <a:ext cx="513708" cy="7191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392231" y="3749530"/>
            <a:ext cx="513708" cy="719191"/>
          </a:xfrm>
          <a:prstGeom prst="ellipse">
            <a:avLst/>
          </a:prstGeom>
          <a:solidFill>
            <a:srgbClr val="FFFFFF">
              <a:alpha val="8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096000" y="3071973"/>
            <a:ext cx="756863" cy="799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202170" y="2691829"/>
            <a:ext cx="447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Hahn</a:t>
            </a:r>
            <a:r>
              <a:rPr lang="en-US" dirty="0" smtClean="0"/>
              <a:t>	</a:t>
            </a:r>
            <a:r>
              <a:rPr lang="en-US" dirty="0" err="1" smtClean="0"/>
              <a:t>Sax:HOMICDIE:JESUSE</a:t>
            </a:r>
            <a:r>
              <a:rPr lang="en-US" dirty="0" smtClean="0"/>
              <a:t>(</a:t>
            </a:r>
            <a:r>
              <a:rPr lang="en-US" dirty="0" err="1" smtClean="0"/>
              <a:t>kristiana</a:t>
            </a:r>
            <a:r>
              <a:rPr lang="en-US" dirty="0" smtClean="0"/>
              <a:t> sax)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47407" y="2877570"/>
            <a:ext cx="1767155" cy="72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22067" y="2298451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Mona, </a:t>
            </a:r>
            <a:r>
              <a:rPr lang="en-US" dirty="0" err="1" smtClean="0"/>
              <a:t>Anglea</a:t>
            </a:r>
            <a:r>
              <a:rPr lang="en-US" dirty="0" smtClean="0"/>
              <a:t> </a:t>
            </a:r>
            <a:r>
              <a:rPr lang="en-US" dirty="0" err="1" smtClean="0"/>
              <a:t>Bau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4184" y="1639483"/>
            <a:ext cx="622222" cy="67301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42562" y="4909976"/>
            <a:ext cx="70888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VIRGINA: </a:t>
            </a:r>
            <a:r>
              <a:rPr lang="en-US" strike="sngStrike" dirty="0" err="1" smtClean="0"/>
              <a:t>Ludia</a:t>
            </a:r>
            <a:r>
              <a:rPr lang="en-US" strike="sngStrike" dirty="0"/>
              <a:t> </a:t>
            </a:r>
            <a:r>
              <a:rPr lang="en-US" strike="sngStrike" dirty="0" err="1" smtClean="0"/>
              <a:t>Wittenhagen</a:t>
            </a:r>
            <a:r>
              <a:rPr lang="en-US" dirty="0" smtClean="0"/>
              <a:t>		</a:t>
            </a:r>
            <a:r>
              <a:rPr lang="en-US" strike="sngStrike" dirty="0" smtClean="0"/>
              <a:t>Visa Ice Caps Melting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trike="sngStrike" dirty="0" smtClean="0"/>
              <a:t>Save Knut, Save Ferris</a:t>
            </a:r>
          </a:p>
          <a:p>
            <a:r>
              <a:rPr lang="en-US" dirty="0" smtClean="0"/>
              <a:t>VIRINGNIA: HOMCIE:JEUSE: </a:t>
            </a:r>
            <a:r>
              <a:rPr lang="en-US" dirty="0" err="1" smtClean="0"/>
              <a:t>K</a:t>
            </a:r>
            <a:r>
              <a:rPr lang="en-US" strike="sngStrike" dirty="0" err="1" smtClean="0"/>
              <a:t>ristiana</a:t>
            </a:r>
            <a:r>
              <a:rPr lang="en-US" strike="sngStrike" dirty="0" smtClean="0"/>
              <a:t> Sax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IPX: SQ.AIRFILED.COLAMEN:HOMCEI:JEUSE( </a:t>
            </a:r>
            <a:r>
              <a:rPr lang="en-US" strike="sngStrike" dirty="0" err="1" smtClean="0"/>
              <a:t>Kristinaa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Interantial</a:t>
            </a:r>
            <a:r>
              <a:rPr lang="en-US" strike="sngStrike" dirty="0" smtClean="0"/>
              <a:t> Business</a:t>
            </a:r>
          </a:p>
          <a:p>
            <a:r>
              <a:rPr lang="en-US" dirty="0"/>
              <a:t>	</a:t>
            </a:r>
            <a:r>
              <a:rPr lang="en-US" dirty="0" smtClean="0"/>
              <a:t>HOCME:IS-A-BELL(</a:t>
            </a:r>
            <a:r>
              <a:rPr lang="en-US" strike="sngStrike" dirty="0" err="1" smtClean="0"/>
              <a:t>Basf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Krisitain</a:t>
            </a:r>
            <a:r>
              <a:rPr lang="en-US" strike="sngStrike" dirty="0" smtClean="0"/>
              <a:t>;  </a:t>
            </a:r>
            <a:r>
              <a:rPr lang="en-US" strike="sngStrike" dirty="0" err="1" smtClean="0"/>
              <a:t>Krisitina-Kristiaina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8034391" y="1677362"/>
            <a:ext cx="1756881" cy="715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1919" y="6642556"/>
            <a:ext cx="2488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01. Call the police: you call is very important to us; 7-11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339047" y="6349429"/>
            <a:ext cx="211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CPVA.ELETRIC CHAIR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219218" y="5383909"/>
            <a:ext cx="9644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LARRY: </a:t>
            </a:r>
            <a:r>
              <a:rPr lang="en-US" dirty="0" err="1" smtClean="0"/>
              <a:t>Miamina</a:t>
            </a:r>
            <a:r>
              <a:rPr lang="en-US" dirty="0" smtClean="0"/>
              <a:t> </a:t>
            </a:r>
            <a:r>
              <a:rPr lang="en-US" dirty="0" err="1" smtClean="0"/>
              <a:t>Platja</a:t>
            </a:r>
            <a:r>
              <a:rPr lang="en-US" dirty="0" smtClean="0"/>
              <a:t>, Spain</a:t>
            </a:r>
          </a:p>
          <a:p>
            <a:r>
              <a:rPr lang="en-US" strike="sngStrike" dirty="0" smtClean="0"/>
              <a:t>Heart </a:t>
            </a:r>
            <a:r>
              <a:rPr lang="en-US" strike="sngStrike" dirty="0" err="1" smtClean="0"/>
              <a:t>shap</a:t>
            </a:r>
            <a:r>
              <a:rPr lang="en-US" strike="sngStrike" dirty="0" smtClean="0"/>
              <a:t> box, </a:t>
            </a:r>
            <a:r>
              <a:rPr lang="en-US" strike="sngStrike" dirty="0" err="1" smtClean="0"/>
              <a:t>HOMCIE:JSUES.IPX.VIRINGA.Gorvhchoe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micehala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tnral</a:t>
            </a:r>
            <a:r>
              <a:rPr lang="en-US" strike="sngStrike" dirty="0" smtClean="0"/>
              <a:t>) who is god)  </a:t>
            </a:r>
            <a:r>
              <a:rPr lang="en-US" sz="800" strike="sngStrike" dirty="0" smtClean="0"/>
              <a:t>other: NOTE: </a:t>
            </a:r>
            <a:r>
              <a:rPr lang="en-US" sz="800" strike="sngStrike" dirty="0" err="1" smtClean="0"/>
              <a:t>Gorhcoe</a:t>
            </a:r>
            <a:r>
              <a:rPr lang="en-US" sz="800" strike="sngStrike" dirty="0" smtClean="0"/>
              <a:t>(who is god?)</a:t>
            </a:r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219218" y="5967478"/>
            <a:ext cx="5221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apple.iwatch</a:t>
            </a:r>
            <a:r>
              <a:rPr lang="en-US" dirty="0" smtClean="0"/>
              <a:t> Heart Surgery removal HOCMI:JESUS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396676" y="1639483"/>
            <a:ext cx="14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Hard-to-find: 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3010328" y="1594636"/>
            <a:ext cx="339047" cy="38135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086527" y="1654423"/>
            <a:ext cx="186647" cy="2617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stCxn id="32" idx="4"/>
          </p:cNvCxnSpPr>
          <p:nvPr/>
        </p:nvCxnSpPr>
        <p:spPr>
          <a:xfrm>
            <a:off x="3179851" y="1916202"/>
            <a:ext cx="0" cy="65371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loud 34"/>
          <p:cNvSpPr/>
          <p:nvPr/>
        </p:nvSpPr>
        <p:spPr>
          <a:xfrm>
            <a:off x="3791164" y="1785312"/>
            <a:ext cx="513708" cy="51313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loud 35"/>
          <p:cNvSpPr/>
          <p:nvPr/>
        </p:nvSpPr>
        <p:spPr>
          <a:xfrm>
            <a:off x="4124218" y="1696735"/>
            <a:ext cx="361308" cy="28911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11" y="1604122"/>
            <a:ext cx="426324" cy="426324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4537752" y="1498676"/>
            <a:ext cx="756863" cy="799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28" y="1630182"/>
            <a:ext cx="434500" cy="24332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726" y="1626555"/>
            <a:ext cx="254687" cy="25468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584" y="1607798"/>
            <a:ext cx="408457" cy="27344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316617" y="1898536"/>
            <a:ext cx="11272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u="none" strike="noStrike" dirty="0" smtClean="0">
                <a:solidFill>
                  <a:srgbClr val="1A0DAB"/>
                </a:solidFill>
                <a:effectLst/>
                <a:latin typeface="Roboto"/>
                <a:hlinkClick r:id="rId8"/>
              </a:rPr>
              <a:t>David M. Solomon</a:t>
            </a:r>
            <a:endParaRPr lang="en-US" sz="900" dirty="0"/>
          </a:p>
        </p:txBody>
      </p:sp>
      <p:sp>
        <p:nvSpPr>
          <p:cNvPr id="43" name="TextBox 42"/>
          <p:cNvSpPr txBox="1"/>
          <p:nvPr/>
        </p:nvSpPr>
        <p:spPr>
          <a:xfrm>
            <a:off x="5125100" y="2934894"/>
            <a:ext cx="1273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Gorhvcoe</a:t>
            </a:r>
            <a:r>
              <a:rPr lang="en-US" sz="800" dirty="0" smtClean="0"/>
              <a:t>(</a:t>
            </a:r>
            <a:r>
              <a:rPr lang="en-US" sz="800" dirty="0" err="1" smtClean="0"/>
              <a:t>Sap:linderer,dr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3010328" y="5548045"/>
            <a:ext cx="2284287" cy="2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552" y="5468097"/>
            <a:ext cx="705768" cy="88133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58" y="5383909"/>
            <a:ext cx="614896" cy="94442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68758" y="5026493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SR	JR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88635" y="4742705"/>
            <a:ext cx="633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&lt;&lt;PAUL&gt;&gt; </a:t>
            </a:r>
          </a:p>
          <a:p>
            <a:r>
              <a:rPr lang="en-US" sz="800" dirty="0" err="1" smtClean="0"/>
              <a:t>Baracks</a:t>
            </a:r>
            <a:endParaRPr lang="en-US" sz="800" dirty="0"/>
          </a:p>
        </p:txBody>
      </p:sp>
      <p:cxnSp>
        <p:nvCxnSpPr>
          <p:cNvPr id="51" name="Straight Connector 50"/>
          <p:cNvCxnSpPr>
            <a:stCxn id="21" idx="1"/>
          </p:cNvCxnSpPr>
          <p:nvPr/>
        </p:nvCxnSpPr>
        <p:spPr>
          <a:xfrm>
            <a:off x="8322067" y="2483117"/>
            <a:ext cx="2270589" cy="86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373766" y="5176514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533094" y="1797743"/>
            <a:ext cx="1168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Dev</a:t>
            </a:r>
            <a:r>
              <a:rPr lang="en-US" sz="800" dirty="0" smtClean="0"/>
              <a:t> CALIFONIRA, SPAIN</a:t>
            </a:r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0592656" y="2885576"/>
            <a:ext cx="15213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 MARY 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marrid</a:t>
            </a:r>
            <a:r>
              <a:rPr lang="en-US" sz="800" strike="sngStrike" dirty="0" smtClean="0"/>
              <a:t> to Thomas-is-dieter)</a:t>
            </a:r>
            <a:endParaRPr lang="en-US" sz="800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12555" y="2093570"/>
            <a:ext cx="504994" cy="757491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10459092" y="2030446"/>
            <a:ext cx="585627" cy="184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97375" y="12816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3-way)</a:t>
            </a:r>
            <a:endParaRPr lang="en-US" sz="800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6" y="1670644"/>
            <a:ext cx="1079145" cy="7224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" y="1313691"/>
            <a:ext cx="1297485" cy="1297485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4995835" y="1594636"/>
            <a:ext cx="1615532" cy="286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780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1769</Words>
  <Application>Microsoft Office PowerPoint</Application>
  <PresentationFormat>Widescreen</PresentationFormat>
  <Paragraphs>602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54</cp:revision>
  <dcterms:created xsi:type="dcterms:W3CDTF">2023-08-07T13:07:19Z</dcterms:created>
  <dcterms:modified xsi:type="dcterms:W3CDTF">2023-08-07T20:43:30Z</dcterms:modified>
</cp:coreProperties>
</file>